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9" r:id="rId2"/>
  </p:sldIdLst>
  <p:sldSz cx="38414325" cy="38414325"/>
  <p:notesSz cx="6858000" cy="9144000"/>
  <p:defaultTextStyle>
    <a:defPPr>
      <a:defRPr lang="en-US"/>
    </a:defPPr>
    <a:lvl1pPr marL="0" algn="l" defTabSz="2195081" rtl="0" eaLnBrk="1" latinLnBrk="0" hangingPunct="1">
      <a:defRPr sz="8600" kern="1200">
        <a:solidFill>
          <a:schemeClr val="tx1"/>
        </a:solidFill>
        <a:latin typeface="+mn-lt"/>
        <a:ea typeface="+mn-ea"/>
        <a:cs typeface="+mn-cs"/>
      </a:defRPr>
    </a:lvl1pPr>
    <a:lvl2pPr marL="2195081" algn="l" defTabSz="2195081" rtl="0" eaLnBrk="1" latinLnBrk="0" hangingPunct="1">
      <a:defRPr sz="8600" kern="1200">
        <a:solidFill>
          <a:schemeClr val="tx1"/>
        </a:solidFill>
        <a:latin typeface="+mn-lt"/>
        <a:ea typeface="+mn-ea"/>
        <a:cs typeface="+mn-cs"/>
      </a:defRPr>
    </a:lvl2pPr>
    <a:lvl3pPr marL="4390162" algn="l" defTabSz="2195081" rtl="0" eaLnBrk="1" latinLnBrk="0" hangingPunct="1">
      <a:defRPr sz="8600" kern="1200">
        <a:solidFill>
          <a:schemeClr val="tx1"/>
        </a:solidFill>
        <a:latin typeface="+mn-lt"/>
        <a:ea typeface="+mn-ea"/>
        <a:cs typeface="+mn-cs"/>
      </a:defRPr>
    </a:lvl3pPr>
    <a:lvl4pPr marL="6585244" algn="l" defTabSz="2195081" rtl="0" eaLnBrk="1" latinLnBrk="0" hangingPunct="1">
      <a:defRPr sz="8600" kern="1200">
        <a:solidFill>
          <a:schemeClr val="tx1"/>
        </a:solidFill>
        <a:latin typeface="+mn-lt"/>
        <a:ea typeface="+mn-ea"/>
        <a:cs typeface="+mn-cs"/>
      </a:defRPr>
    </a:lvl4pPr>
    <a:lvl5pPr marL="8780325" algn="l" defTabSz="2195081" rtl="0" eaLnBrk="1" latinLnBrk="0" hangingPunct="1">
      <a:defRPr sz="8600" kern="1200">
        <a:solidFill>
          <a:schemeClr val="tx1"/>
        </a:solidFill>
        <a:latin typeface="+mn-lt"/>
        <a:ea typeface="+mn-ea"/>
        <a:cs typeface="+mn-cs"/>
      </a:defRPr>
    </a:lvl5pPr>
    <a:lvl6pPr marL="10975406" algn="l" defTabSz="2195081" rtl="0" eaLnBrk="1" latinLnBrk="0" hangingPunct="1">
      <a:defRPr sz="8600" kern="1200">
        <a:solidFill>
          <a:schemeClr val="tx1"/>
        </a:solidFill>
        <a:latin typeface="+mn-lt"/>
        <a:ea typeface="+mn-ea"/>
        <a:cs typeface="+mn-cs"/>
      </a:defRPr>
    </a:lvl6pPr>
    <a:lvl7pPr marL="13170487" algn="l" defTabSz="2195081" rtl="0" eaLnBrk="1" latinLnBrk="0" hangingPunct="1">
      <a:defRPr sz="8600" kern="1200">
        <a:solidFill>
          <a:schemeClr val="tx1"/>
        </a:solidFill>
        <a:latin typeface="+mn-lt"/>
        <a:ea typeface="+mn-ea"/>
        <a:cs typeface="+mn-cs"/>
      </a:defRPr>
    </a:lvl7pPr>
    <a:lvl8pPr marL="15365568" algn="l" defTabSz="2195081" rtl="0" eaLnBrk="1" latinLnBrk="0" hangingPunct="1">
      <a:defRPr sz="8600" kern="1200">
        <a:solidFill>
          <a:schemeClr val="tx1"/>
        </a:solidFill>
        <a:latin typeface="+mn-lt"/>
        <a:ea typeface="+mn-ea"/>
        <a:cs typeface="+mn-cs"/>
      </a:defRPr>
    </a:lvl8pPr>
    <a:lvl9pPr marL="17560650" algn="l" defTabSz="2195081"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9">
          <p15:clr>
            <a:srgbClr val="A4A3A4"/>
          </p15:clr>
        </p15:guide>
        <p15:guide id="2" pos="1209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clrMode="bw" scaleToFitPaper="1" frameSlides="1"/>
  <p:clrMru>
    <a:srgbClr val="BD9947"/>
    <a:srgbClr val="7F152B"/>
    <a:srgbClr val="977445"/>
    <a:srgbClr val="967E47"/>
    <a:srgbClr val="A88D4E"/>
    <a:srgbClr val="8E7742"/>
    <a:srgbClr val="CAA859"/>
    <a:srgbClr val="93243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906" autoAdjust="0"/>
    <p:restoredTop sz="50000" autoAdjust="0"/>
  </p:normalViewPr>
  <p:slideViewPr>
    <p:cSldViewPr snapToGrid="0" snapToObjects="1">
      <p:cViewPr varScale="1">
        <p:scale>
          <a:sx n="22" d="100"/>
          <a:sy n="22" d="100"/>
        </p:scale>
        <p:origin x="3152" y="416"/>
      </p:cViewPr>
      <p:guideLst>
        <p:guide orient="horz" pos="12099"/>
        <p:guide pos="12099"/>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155339A-4499-C74C-AAA5-61C79659402B}" type="datetimeFigureOut">
              <a:rPr lang="en-US" smtClean="0"/>
              <a:t>11/15/22</a:t>
            </a:fld>
            <a:endParaRPr lang="en-CA"/>
          </a:p>
        </p:txBody>
      </p:sp>
      <p:sp>
        <p:nvSpPr>
          <p:cNvPr id="4" name="Slide Image Placeholder 3"/>
          <p:cNvSpPr>
            <a:spLocks noGrp="1" noRot="1" noChangeAspect="1"/>
          </p:cNvSpPr>
          <p:nvPr>
            <p:ph type="sldImg" idx="2"/>
          </p:nvPr>
        </p:nvSpPr>
        <p:spPr>
          <a:xfrm>
            <a:off x="1714500" y="685800"/>
            <a:ext cx="3429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EA57395-5839-444D-80C5-F78DB8FA7A77}" type="slidenum">
              <a:rPr lang="en-CA" smtClean="0"/>
              <a:t>‹#›</a:t>
            </a:fld>
            <a:endParaRPr lang="en-CA"/>
          </a:p>
        </p:txBody>
      </p:sp>
    </p:spTree>
    <p:extLst>
      <p:ext uri="{BB962C8B-B14F-4D97-AF65-F5344CB8AC3E}">
        <p14:creationId xmlns:p14="http://schemas.microsoft.com/office/powerpoint/2010/main" val="32956678"/>
      </p:ext>
    </p:extLst>
  </p:cSld>
  <p:clrMap bg1="lt1" tx1="dk1" bg2="lt2" tx2="dk2" accent1="accent1" accent2="accent2" accent3="accent3" accent4="accent4" accent5="accent5" accent6="accent6" hlink="hlink" folHlink="folHlink"/>
  <p:notesStyle>
    <a:lvl1pPr marL="0" algn="l" defTabSz="2195081" rtl="0" eaLnBrk="1" latinLnBrk="0" hangingPunct="1">
      <a:defRPr sz="5800" kern="1200">
        <a:solidFill>
          <a:schemeClr val="tx1"/>
        </a:solidFill>
        <a:latin typeface="+mn-lt"/>
        <a:ea typeface="+mn-ea"/>
        <a:cs typeface="+mn-cs"/>
      </a:defRPr>
    </a:lvl1pPr>
    <a:lvl2pPr marL="2195081" algn="l" defTabSz="2195081" rtl="0" eaLnBrk="1" latinLnBrk="0" hangingPunct="1">
      <a:defRPr sz="5800" kern="1200">
        <a:solidFill>
          <a:schemeClr val="tx1"/>
        </a:solidFill>
        <a:latin typeface="+mn-lt"/>
        <a:ea typeface="+mn-ea"/>
        <a:cs typeface="+mn-cs"/>
      </a:defRPr>
    </a:lvl2pPr>
    <a:lvl3pPr marL="4390162" algn="l" defTabSz="2195081" rtl="0" eaLnBrk="1" latinLnBrk="0" hangingPunct="1">
      <a:defRPr sz="5800" kern="1200">
        <a:solidFill>
          <a:schemeClr val="tx1"/>
        </a:solidFill>
        <a:latin typeface="+mn-lt"/>
        <a:ea typeface="+mn-ea"/>
        <a:cs typeface="+mn-cs"/>
      </a:defRPr>
    </a:lvl3pPr>
    <a:lvl4pPr marL="6585244" algn="l" defTabSz="2195081" rtl="0" eaLnBrk="1" latinLnBrk="0" hangingPunct="1">
      <a:defRPr sz="5800" kern="1200">
        <a:solidFill>
          <a:schemeClr val="tx1"/>
        </a:solidFill>
        <a:latin typeface="+mn-lt"/>
        <a:ea typeface="+mn-ea"/>
        <a:cs typeface="+mn-cs"/>
      </a:defRPr>
    </a:lvl4pPr>
    <a:lvl5pPr marL="8780325" algn="l" defTabSz="2195081" rtl="0" eaLnBrk="1" latinLnBrk="0" hangingPunct="1">
      <a:defRPr sz="5800" kern="1200">
        <a:solidFill>
          <a:schemeClr val="tx1"/>
        </a:solidFill>
        <a:latin typeface="+mn-lt"/>
        <a:ea typeface="+mn-ea"/>
        <a:cs typeface="+mn-cs"/>
      </a:defRPr>
    </a:lvl5pPr>
    <a:lvl6pPr marL="10975406" algn="l" defTabSz="2195081" rtl="0" eaLnBrk="1" latinLnBrk="0" hangingPunct="1">
      <a:defRPr sz="5800" kern="1200">
        <a:solidFill>
          <a:schemeClr val="tx1"/>
        </a:solidFill>
        <a:latin typeface="+mn-lt"/>
        <a:ea typeface="+mn-ea"/>
        <a:cs typeface="+mn-cs"/>
      </a:defRPr>
    </a:lvl6pPr>
    <a:lvl7pPr marL="13170487" algn="l" defTabSz="2195081" rtl="0" eaLnBrk="1" latinLnBrk="0" hangingPunct="1">
      <a:defRPr sz="5800" kern="1200">
        <a:solidFill>
          <a:schemeClr val="tx1"/>
        </a:solidFill>
        <a:latin typeface="+mn-lt"/>
        <a:ea typeface="+mn-ea"/>
        <a:cs typeface="+mn-cs"/>
      </a:defRPr>
    </a:lvl7pPr>
    <a:lvl8pPr marL="15365568" algn="l" defTabSz="2195081" rtl="0" eaLnBrk="1" latinLnBrk="0" hangingPunct="1">
      <a:defRPr sz="5800" kern="1200">
        <a:solidFill>
          <a:schemeClr val="tx1"/>
        </a:solidFill>
        <a:latin typeface="+mn-lt"/>
        <a:ea typeface="+mn-ea"/>
        <a:cs typeface="+mn-cs"/>
      </a:defRPr>
    </a:lvl8pPr>
    <a:lvl9pPr marL="17560650" algn="l" defTabSz="2195081" rtl="0" eaLnBrk="1" latinLnBrk="0" hangingPunct="1">
      <a:defRPr sz="5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1075" y="11933341"/>
            <a:ext cx="32652176" cy="8234182"/>
          </a:xfrm>
        </p:spPr>
        <p:txBody>
          <a:bodyPr/>
          <a:lstStyle/>
          <a:p>
            <a:r>
              <a:rPr lang="en-US"/>
              <a:t>Click to edit Master title style</a:t>
            </a:r>
          </a:p>
        </p:txBody>
      </p:sp>
      <p:sp>
        <p:nvSpPr>
          <p:cNvPr id="3" name="Subtitle 2"/>
          <p:cNvSpPr>
            <a:spLocks noGrp="1"/>
          </p:cNvSpPr>
          <p:nvPr>
            <p:ph type="subTitle" idx="1"/>
          </p:nvPr>
        </p:nvSpPr>
        <p:spPr>
          <a:xfrm>
            <a:off x="5762149" y="21768118"/>
            <a:ext cx="26890028" cy="9816994"/>
          </a:xfrm>
        </p:spPr>
        <p:txBody>
          <a:bodyPr/>
          <a:lstStyle>
            <a:lvl1pPr marL="0" indent="0" algn="ctr">
              <a:buNone/>
              <a:defRPr>
                <a:solidFill>
                  <a:schemeClr val="tx1">
                    <a:tint val="75000"/>
                  </a:schemeClr>
                </a:solidFill>
              </a:defRPr>
            </a:lvl1pPr>
            <a:lvl2pPr marL="2195081" indent="0" algn="ctr">
              <a:buNone/>
              <a:defRPr>
                <a:solidFill>
                  <a:schemeClr val="tx1">
                    <a:tint val="75000"/>
                  </a:schemeClr>
                </a:solidFill>
              </a:defRPr>
            </a:lvl2pPr>
            <a:lvl3pPr marL="4390162" indent="0" algn="ctr">
              <a:buNone/>
              <a:defRPr>
                <a:solidFill>
                  <a:schemeClr val="tx1">
                    <a:tint val="75000"/>
                  </a:schemeClr>
                </a:solidFill>
              </a:defRPr>
            </a:lvl3pPr>
            <a:lvl4pPr marL="6585244" indent="0" algn="ctr">
              <a:buNone/>
              <a:defRPr>
                <a:solidFill>
                  <a:schemeClr val="tx1">
                    <a:tint val="75000"/>
                  </a:schemeClr>
                </a:solidFill>
              </a:defRPr>
            </a:lvl4pPr>
            <a:lvl5pPr marL="8780325" indent="0" algn="ctr">
              <a:buNone/>
              <a:defRPr>
                <a:solidFill>
                  <a:schemeClr val="tx1">
                    <a:tint val="75000"/>
                  </a:schemeClr>
                </a:solidFill>
              </a:defRPr>
            </a:lvl5pPr>
            <a:lvl6pPr marL="10975406" indent="0" algn="ctr">
              <a:buNone/>
              <a:defRPr>
                <a:solidFill>
                  <a:schemeClr val="tx1">
                    <a:tint val="75000"/>
                  </a:schemeClr>
                </a:solidFill>
              </a:defRPr>
            </a:lvl6pPr>
            <a:lvl7pPr marL="13170487" indent="0" algn="ctr">
              <a:buNone/>
              <a:defRPr>
                <a:solidFill>
                  <a:schemeClr val="tx1">
                    <a:tint val="75000"/>
                  </a:schemeClr>
                </a:solidFill>
              </a:defRPr>
            </a:lvl7pPr>
            <a:lvl8pPr marL="15365568" indent="0" algn="ctr">
              <a:buNone/>
              <a:defRPr>
                <a:solidFill>
                  <a:schemeClr val="tx1">
                    <a:tint val="75000"/>
                  </a:schemeClr>
                </a:solidFill>
              </a:defRPr>
            </a:lvl8pPr>
            <a:lvl9pPr marL="1756065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0E25D05-B30A-B544-ADC2-35ABA60A4BB3}" type="datetime1">
              <a:rPr lang="en-CA" smtClean="0">
                <a:solidFill>
                  <a:prstClr val="white">
                    <a:tint val="75000"/>
                  </a:prstClr>
                </a:solidFill>
                <a:latin typeface="Calibri"/>
              </a:rPr>
              <a:pPr/>
              <a:t>2022-11-15</a:t>
            </a:fld>
            <a:endParaRPr lang="en-US" dirty="0">
              <a:solidFill>
                <a:prstClr val="white">
                  <a:tint val="75000"/>
                </a:prstClr>
              </a:solidFill>
              <a:latin typeface="Calibri"/>
            </a:endParaRPr>
          </a:p>
        </p:txBody>
      </p:sp>
      <p:sp>
        <p:nvSpPr>
          <p:cNvPr id="5" name="Footer Placeholder 4"/>
          <p:cNvSpPr>
            <a:spLocks noGrp="1"/>
          </p:cNvSpPr>
          <p:nvPr>
            <p:ph type="ftr" sz="quarter" idx="11"/>
          </p:nvPr>
        </p:nvSpPr>
        <p:spPr/>
        <p:txBody>
          <a:bodyPr/>
          <a:lstStyle/>
          <a:p>
            <a:endParaRPr lang="en-US" dirty="0">
              <a:solidFill>
                <a:prstClr val="white">
                  <a:tint val="75000"/>
                </a:prstClr>
              </a:solidFill>
              <a:latin typeface="Calibri"/>
            </a:endParaRPr>
          </a:p>
        </p:txBody>
      </p:sp>
      <p:sp>
        <p:nvSpPr>
          <p:cNvPr id="6" name="Slide Number Placeholder 5"/>
          <p:cNvSpPr>
            <a:spLocks noGrp="1"/>
          </p:cNvSpPr>
          <p:nvPr>
            <p:ph type="sldNum" sz="quarter" idx="12"/>
          </p:nvPr>
        </p:nvSpPr>
        <p:spPr/>
        <p:txBody>
          <a:bodyPr/>
          <a:lstStyle/>
          <a:p>
            <a:fld id="{AF88E988-FB04-AB4E-BE5A-59F242AF7F7A}"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2779724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343F2E-60CF-7B44-B1C6-365E6095F9B3}"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bri"/>
            </a:endParaRPr>
          </a:p>
        </p:txBody>
      </p:sp>
      <p:sp>
        <p:nvSpPr>
          <p:cNvPr id="6" name="Slide Number Placeholder 5"/>
          <p:cNvSpPr>
            <a:spLocks noGrp="1"/>
          </p:cNvSpPr>
          <p:nvPr>
            <p:ph type="sldNum" sz="quarter" idx="12"/>
          </p:nvPr>
        </p:nvSpPr>
        <p:spPr/>
        <p:txBody>
          <a:bodyPr/>
          <a:lstStyle/>
          <a:p>
            <a:fld id="{2066355A-084C-D24E-9AD2-7E4FC41EA62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650906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850386" y="1538356"/>
            <a:ext cx="8643223" cy="3277666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920717" y="1538356"/>
            <a:ext cx="25289431" cy="3277666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EAF5C0-9900-444D-98BE-BDE2DB2C1F97}"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bri"/>
            </a:endParaRPr>
          </a:p>
        </p:txBody>
      </p:sp>
      <p:sp>
        <p:nvSpPr>
          <p:cNvPr id="6" name="Slide Number Placeholder 5"/>
          <p:cNvSpPr>
            <a:spLocks noGrp="1"/>
          </p:cNvSpPr>
          <p:nvPr>
            <p:ph type="sldNum" sz="quarter" idx="12"/>
          </p:nvPr>
        </p:nvSpPr>
        <p:spPr/>
        <p:txBody>
          <a:bodyPr/>
          <a:lstStyle/>
          <a:p>
            <a:fld id="{2066355A-084C-D24E-9AD2-7E4FC41EA62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29375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092123-D7D7-1243-8075-0F15B1A3055C}"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bri"/>
            </a:endParaRPr>
          </a:p>
        </p:txBody>
      </p:sp>
      <p:sp>
        <p:nvSpPr>
          <p:cNvPr id="6" name="Slide Number Placeholder 5"/>
          <p:cNvSpPr>
            <a:spLocks noGrp="1"/>
          </p:cNvSpPr>
          <p:nvPr>
            <p:ph type="sldNum" sz="quarter" idx="12"/>
          </p:nvPr>
        </p:nvSpPr>
        <p:spPr/>
        <p:txBody>
          <a:bodyPr/>
          <a:lstStyle/>
          <a:p>
            <a:fld id="{2066355A-084C-D24E-9AD2-7E4FC41EA62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109646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4467" y="24684764"/>
            <a:ext cx="32652176" cy="7629512"/>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034467" y="16281633"/>
            <a:ext cx="32652176" cy="8403131"/>
          </a:xfrm>
        </p:spPr>
        <p:txBody>
          <a:bodyPr anchor="b"/>
          <a:lstStyle>
            <a:lvl1pPr marL="0" indent="0">
              <a:buNone/>
              <a:defRPr sz="9600">
                <a:solidFill>
                  <a:schemeClr val="tx1">
                    <a:tint val="75000"/>
                  </a:schemeClr>
                </a:solidFill>
              </a:defRPr>
            </a:lvl1pPr>
            <a:lvl2pPr marL="2195081" indent="0">
              <a:buNone/>
              <a:defRPr sz="8600">
                <a:solidFill>
                  <a:schemeClr val="tx1">
                    <a:tint val="75000"/>
                  </a:schemeClr>
                </a:solidFill>
              </a:defRPr>
            </a:lvl2pPr>
            <a:lvl3pPr marL="4390162" indent="0">
              <a:buNone/>
              <a:defRPr sz="7600">
                <a:solidFill>
                  <a:schemeClr val="tx1">
                    <a:tint val="75000"/>
                  </a:schemeClr>
                </a:solidFill>
              </a:defRPr>
            </a:lvl3pPr>
            <a:lvl4pPr marL="6585244" indent="0">
              <a:buNone/>
              <a:defRPr sz="6800">
                <a:solidFill>
                  <a:schemeClr val="tx1">
                    <a:tint val="75000"/>
                  </a:schemeClr>
                </a:solidFill>
              </a:defRPr>
            </a:lvl4pPr>
            <a:lvl5pPr marL="8780325" indent="0">
              <a:buNone/>
              <a:defRPr sz="6800">
                <a:solidFill>
                  <a:schemeClr val="tx1">
                    <a:tint val="75000"/>
                  </a:schemeClr>
                </a:solidFill>
              </a:defRPr>
            </a:lvl5pPr>
            <a:lvl6pPr marL="10975406" indent="0">
              <a:buNone/>
              <a:defRPr sz="6800">
                <a:solidFill>
                  <a:schemeClr val="tx1">
                    <a:tint val="75000"/>
                  </a:schemeClr>
                </a:solidFill>
              </a:defRPr>
            </a:lvl6pPr>
            <a:lvl7pPr marL="13170487" indent="0">
              <a:buNone/>
              <a:defRPr sz="6800">
                <a:solidFill>
                  <a:schemeClr val="tx1">
                    <a:tint val="75000"/>
                  </a:schemeClr>
                </a:solidFill>
              </a:defRPr>
            </a:lvl7pPr>
            <a:lvl8pPr marL="15365568" indent="0">
              <a:buNone/>
              <a:defRPr sz="6800">
                <a:solidFill>
                  <a:schemeClr val="tx1">
                    <a:tint val="75000"/>
                  </a:schemeClr>
                </a:solidFill>
              </a:defRPr>
            </a:lvl8pPr>
            <a:lvl9pPr marL="17560650" indent="0">
              <a:buNone/>
              <a:defRPr sz="6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DC0830-86B3-DD4C-9FBF-283CC614342B}"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white">
                  <a:tint val="75000"/>
                </a:prstClr>
              </a:solidFill>
              <a:latin typeface="Calibri"/>
            </a:endParaRPr>
          </a:p>
        </p:txBody>
      </p:sp>
      <p:sp>
        <p:nvSpPr>
          <p:cNvPr id="6" name="Slide Number Placeholder 5"/>
          <p:cNvSpPr>
            <a:spLocks noGrp="1"/>
          </p:cNvSpPr>
          <p:nvPr>
            <p:ph type="sldNum" sz="quarter" idx="12"/>
          </p:nvPr>
        </p:nvSpPr>
        <p:spPr/>
        <p:txBody>
          <a:bodyPr/>
          <a:lstStyle/>
          <a:p>
            <a:fld id="{91AF2B4D-6B12-4EDF-87BB-2B55CECB6611}"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662632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20717" y="8963346"/>
            <a:ext cx="16966327" cy="25351679"/>
          </a:xfrm>
        </p:spPr>
        <p:txBody>
          <a:bodyPr/>
          <a:lstStyle>
            <a:lvl1pPr>
              <a:defRPr sz="13400"/>
            </a:lvl1pPr>
            <a:lvl2pPr>
              <a:defRPr sz="116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9527282" y="8963346"/>
            <a:ext cx="16966327" cy="25351679"/>
          </a:xfrm>
        </p:spPr>
        <p:txBody>
          <a:bodyPr/>
          <a:lstStyle>
            <a:lvl1pPr>
              <a:defRPr sz="13400"/>
            </a:lvl1pPr>
            <a:lvl2pPr>
              <a:defRPr sz="116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C062EB5-88D0-4540-B0CD-B051F4AB97DB}"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white">
                  <a:tint val="75000"/>
                </a:prstClr>
              </a:solidFill>
              <a:latin typeface="Calibri"/>
            </a:endParaRPr>
          </a:p>
        </p:txBody>
      </p:sp>
      <p:sp>
        <p:nvSpPr>
          <p:cNvPr id="7" name="Slide Number Placeholder 6"/>
          <p:cNvSpPr>
            <a:spLocks noGrp="1"/>
          </p:cNvSpPr>
          <p:nvPr>
            <p:ph type="sldNum" sz="quarter" idx="12"/>
          </p:nvPr>
        </p:nvSpPr>
        <p:spPr/>
        <p:txBody>
          <a:bodyPr/>
          <a:lstStyle/>
          <a:p>
            <a:fld id="{2066355A-084C-D24E-9AD2-7E4FC41EA62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112595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716" y="8598765"/>
            <a:ext cx="16972998" cy="3583556"/>
          </a:xfrm>
        </p:spPr>
        <p:txBody>
          <a:bodyPr anchor="b"/>
          <a:lstStyle>
            <a:lvl1pPr marL="0" indent="0">
              <a:buNone/>
              <a:defRPr sz="11600" b="1"/>
            </a:lvl1pPr>
            <a:lvl2pPr marL="2195081" indent="0">
              <a:buNone/>
              <a:defRPr sz="9600" b="1"/>
            </a:lvl2pPr>
            <a:lvl3pPr marL="4390162" indent="0">
              <a:buNone/>
              <a:defRPr sz="8600" b="1"/>
            </a:lvl3pPr>
            <a:lvl4pPr marL="6585244" indent="0">
              <a:buNone/>
              <a:defRPr sz="7600" b="1"/>
            </a:lvl4pPr>
            <a:lvl5pPr marL="8780325" indent="0">
              <a:buNone/>
              <a:defRPr sz="7600" b="1"/>
            </a:lvl5pPr>
            <a:lvl6pPr marL="10975406" indent="0">
              <a:buNone/>
              <a:defRPr sz="7600" b="1"/>
            </a:lvl6pPr>
            <a:lvl7pPr marL="13170487" indent="0">
              <a:buNone/>
              <a:defRPr sz="7600" b="1"/>
            </a:lvl7pPr>
            <a:lvl8pPr marL="15365568" indent="0">
              <a:buNone/>
              <a:defRPr sz="7600" b="1"/>
            </a:lvl8pPr>
            <a:lvl9pPr marL="17560650" indent="0">
              <a:buNone/>
              <a:defRPr sz="7600" b="1"/>
            </a:lvl9pPr>
          </a:lstStyle>
          <a:p>
            <a:pPr lvl="0"/>
            <a:r>
              <a:rPr lang="en-US"/>
              <a:t>Click to edit Master text styles</a:t>
            </a:r>
          </a:p>
        </p:txBody>
      </p:sp>
      <p:sp>
        <p:nvSpPr>
          <p:cNvPr id="4" name="Content Placeholder 3"/>
          <p:cNvSpPr>
            <a:spLocks noGrp="1"/>
          </p:cNvSpPr>
          <p:nvPr>
            <p:ph sz="half" idx="2"/>
          </p:nvPr>
        </p:nvSpPr>
        <p:spPr>
          <a:xfrm>
            <a:off x="1920716" y="12182321"/>
            <a:ext cx="16972998" cy="22132700"/>
          </a:xfrm>
        </p:spPr>
        <p:txBody>
          <a:bodyPr/>
          <a:lstStyle>
            <a:lvl1pPr>
              <a:defRPr sz="11600"/>
            </a:lvl1pPr>
            <a:lvl2pPr>
              <a:defRPr sz="9600"/>
            </a:lvl2pPr>
            <a:lvl3pPr>
              <a:defRPr sz="86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13946" y="8598765"/>
            <a:ext cx="16979665" cy="3583556"/>
          </a:xfrm>
        </p:spPr>
        <p:txBody>
          <a:bodyPr anchor="b"/>
          <a:lstStyle>
            <a:lvl1pPr marL="0" indent="0">
              <a:buNone/>
              <a:defRPr sz="11600" b="1"/>
            </a:lvl1pPr>
            <a:lvl2pPr marL="2195081" indent="0">
              <a:buNone/>
              <a:defRPr sz="9600" b="1"/>
            </a:lvl2pPr>
            <a:lvl3pPr marL="4390162" indent="0">
              <a:buNone/>
              <a:defRPr sz="8600" b="1"/>
            </a:lvl3pPr>
            <a:lvl4pPr marL="6585244" indent="0">
              <a:buNone/>
              <a:defRPr sz="7600" b="1"/>
            </a:lvl4pPr>
            <a:lvl5pPr marL="8780325" indent="0">
              <a:buNone/>
              <a:defRPr sz="7600" b="1"/>
            </a:lvl5pPr>
            <a:lvl6pPr marL="10975406" indent="0">
              <a:buNone/>
              <a:defRPr sz="7600" b="1"/>
            </a:lvl6pPr>
            <a:lvl7pPr marL="13170487" indent="0">
              <a:buNone/>
              <a:defRPr sz="7600" b="1"/>
            </a:lvl7pPr>
            <a:lvl8pPr marL="15365568" indent="0">
              <a:buNone/>
              <a:defRPr sz="7600" b="1"/>
            </a:lvl8pPr>
            <a:lvl9pPr marL="17560650" indent="0">
              <a:buNone/>
              <a:defRPr sz="7600" b="1"/>
            </a:lvl9pPr>
          </a:lstStyle>
          <a:p>
            <a:pPr lvl="0"/>
            <a:r>
              <a:rPr lang="en-US"/>
              <a:t>Click to edit Master text styles</a:t>
            </a:r>
          </a:p>
        </p:txBody>
      </p:sp>
      <p:sp>
        <p:nvSpPr>
          <p:cNvPr id="6" name="Content Placeholder 5"/>
          <p:cNvSpPr>
            <a:spLocks noGrp="1"/>
          </p:cNvSpPr>
          <p:nvPr>
            <p:ph sz="quarter" idx="4"/>
          </p:nvPr>
        </p:nvSpPr>
        <p:spPr>
          <a:xfrm>
            <a:off x="19513946" y="12182321"/>
            <a:ext cx="16979665" cy="22132700"/>
          </a:xfrm>
        </p:spPr>
        <p:txBody>
          <a:bodyPr/>
          <a:lstStyle>
            <a:lvl1pPr>
              <a:defRPr sz="11600"/>
            </a:lvl1pPr>
            <a:lvl2pPr>
              <a:defRPr sz="9600"/>
            </a:lvl2pPr>
            <a:lvl3pPr>
              <a:defRPr sz="86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D7DE82F-1041-6246-8A3E-F23698B0F609}"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8" name="Footer Placeholder 7"/>
          <p:cNvSpPr>
            <a:spLocks noGrp="1"/>
          </p:cNvSpPr>
          <p:nvPr>
            <p:ph type="ftr" sz="quarter" idx="11"/>
          </p:nvPr>
        </p:nvSpPr>
        <p:spPr/>
        <p:txBody>
          <a:bodyPr/>
          <a:lstStyle/>
          <a:p>
            <a:endParaRPr lang="en-US">
              <a:solidFill>
                <a:prstClr val="white">
                  <a:tint val="75000"/>
                </a:prstClr>
              </a:solidFill>
              <a:latin typeface="Calibri"/>
            </a:endParaRPr>
          </a:p>
        </p:txBody>
      </p:sp>
      <p:sp>
        <p:nvSpPr>
          <p:cNvPr id="9" name="Slide Number Placeholder 8"/>
          <p:cNvSpPr>
            <a:spLocks noGrp="1"/>
          </p:cNvSpPr>
          <p:nvPr>
            <p:ph type="sldNum" sz="quarter" idx="12"/>
          </p:nvPr>
        </p:nvSpPr>
        <p:spPr/>
        <p:txBody>
          <a:bodyPr/>
          <a:lstStyle/>
          <a:p>
            <a:fld id="{2066355A-084C-D24E-9AD2-7E4FC41EA62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624959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37E07-EC02-4B41-8779-7E489E38780B}"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4" name="Footer Placeholder 3"/>
          <p:cNvSpPr>
            <a:spLocks noGrp="1"/>
          </p:cNvSpPr>
          <p:nvPr>
            <p:ph type="ftr" sz="quarter" idx="11"/>
          </p:nvPr>
        </p:nvSpPr>
        <p:spPr/>
        <p:txBody>
          <a:bodyPr/>
          <a:lstStyle/>
          <a:p>
            <a:endParaRPr lang="en-US">
              <a:solidFill>
                <a:prstClr val="white">
                  <a:tint val="75000"/>
                </a:prstClr>
              </a:solidFill>
              <a:latin typeface="Calibri"/>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759078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A66F0D-5A5D-D844-BA5F-95C208B9DD9C}"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3" name="Footer Placeholder 2"/>
          <p:cNvSpPr>
            <a:spLocks noGrp="1"/>
          </p:cNvSpPr>
          <p:nvPr>
            <p:ph type="ftr" sz="quarter" idx="11"/>
          </p:nvPr>
        </p:nvSpPr>
        <p:spPr/>
        <p:txBody>
          <a:bodyPr/>
          <a:lstStyle/>
          <a:p>
            <a:endParaRPr lang="en-US">
              <a:solidFill>
                <a:prstClr val="white">
                  <a:tint val="75000"/>
                </a:prstClr>
              </a:solidFill>
              <a:latin typeface="Calibri"/>
            </a:endParaRPr>
          </a:p>
        </p:txBody>
      </p:sp>
      <p:sp>
        <p:nvSpPr>
          <p:cNvPr id="4" name="Slide Number Placeholder 3"/>
          <p:cNvSpPr>
            <a:spLocks noGrp="1"/>
          </p:cNvSpPr>
          <p:nvPr>
            <p:ph type="sldNum" sz="quarter" idx="12"/>
          </p:nvPr>
        </p:nvSpPr>
        <p:spPr/>
        <p:txBody>
          <a:bodyPr/>
          <a:lstStyle/>
          <a:p>
            <a:fld id="{2066355A-084C-D24E-9AD2-7E4FC41EA62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640780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719" y="1529460"/>
            <a:ext cx="12638048" cy="6509094"/>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5018934" y="1529462"/>
            <a:ext cx="21474675" cy="32785562"/>
          </a:xfrm>
        </p:spPr>
        <p:txBody>
          <a:bodyPr/>
          <a:lstStyle>
            <a:lvl1pPr>
              <a:defRPr sz="15400"/>
            </a:lvl1pPr>
            <a:lvl2pPr>
              <a:defRPr sz="13400"/>
            </a:lvl2pPr>
            <a:lvl3pPr>
              <a:defRPr sz="116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719" y="8038556"/>
            <a:ext cx="12638048" cy="26276468"/>
          </a:xfrm>
        </p:spPr>
        <p:txBody>
          <a:bodyPr/>
          <a:lstStyle>
            <a:lvl1pPr marL="0" indent="0">
              <a:buNone/>
              <a:defRPr sz="6800"/>
            </a:lvl1pPr>
            <a:lvl2pPr marL="2195081" indent="0">
              <a:buNone/>
              <a:defRPr sz="5800"/>
            </a:lvl2pPr>
            <a:lvl3pPr marL="4390162" indent="0">
              <a:buNone/>
              <a:defRPr sz="4800"/>
            </a:lvl3pPr>
            <a:lvl4pPr marL="6585244" indent="0">
              <a:buNone/>
              <a:defRPr sz="4400"/>
            </a:lvl4pPr>
            <a:lvl5pPr marL="8780325" indent="0">
              <a:buNone/>
              <a:defRPr sz="4400"/>
            </a:lvl5pPr>
            <a:lvl6pPr marL="10975406" indent="0">
              <a:buNone/>
              <a:defRPr sz="4400"/>
            </a:lvl6pPr>
            <a:lvl7pPr marL="13170487" indent="0">
              <a:buNone/>
              <a:defRPr sz="4400"/>
            </a:lvl7pPr>
            <a:lvl8pPr marL="15365568" indent="0">
              <a:buNone/>
              <a:defRPr sz="4400"/>
            </a:lvl8pPr>
            <a:lvl9pPr marL="1756065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787D45A5-BDB2-5F46-ACFF-B5A56A522A1F}"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white">
                  <a:tint val="75000"/>
                </a:prstClr>
              </a:solidFill>
              <a:latin typeface="Calibri"/>
            </a:endParaRPr>
          </a:p>
        </p:txBody>
      </p:sp>
      <p:sp>
        <p:nvSpPr>
          <p:cNvPr id="7" name="Slide Number Placeholder 6"/>
          <p:cNvSpPr>
            <a:spLocks noGrp="1"/>
          </p:cNvSpPr>
          <p:nvPr>
            <p:ph type="sldNum" sz="quarter" idx="12"/>
          </p:nvPr>
        </p:nvSpPr>
        <p:spPr/>
        <p:txBody>
          <a:bodyPr/>
          <a:lstStyle/>
          <a:p>
            <a:fld id="{2C6B1FF6-39B9-40F5-8B67-33C6354A3D4F}" type="slidenum">
              <a:rPr lang="en-US" smtClean="0">
                <a:solidFill>
                  <a:prstClr val="white">
                    <a:tint val="75000"/>
                  </a:prstClr>
                </a:solidFill>
              </a:rPr>
              <a:pPr/>
              <a:t>‹#›</a:t>
            </a:fld>
            <a:endParaRPr lang="en-US" dirty="0">
              <a:solidFill>
                <a:srgbClr val="9BBB59">
                  <a:shade val="75000"/>
                </a:srgbClr>
              </a:solidFill>
            </a:endParaRPr>
          </a:p>
        </p:txBody>
      </p:sp>
    </p:spTree>
    <p:extLst>
      <p:ext uri="{BB962C8B-B14F-4D97-AF65-F5344CB8AC3E}">
        <p14:creationId xmlns:p14="http://schemas.microsoft.com/office/powerpoint/2010/main" val="2569246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9477" y="26890028"/>
            <a:ext cx="23048595" cy="3174520"/>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7529477" y="3432392"/>
            <a:ext cx="23048595" cy="23048595"/>
          </a:xfrm>
        </p:spPr>
        <p:txBody>
          <a:bodyPr/>
          <a:lstStyle>
            <a:lvl1pPr marL="0" indent="0">
              <a:buNone/>
              <a:defRPr sz="15400"/>
            </a:lvl1pPr>
            <a:lvl2pPr marL="2195081" indent="0">
              <a:buNone/>
              <a:defRPr sz="13400"/>
            </a:lvl2pPr>
            <a:lvl3pPr marL="4390162" indent="0">
              <a:buNone/>
              <a:defRPr sz="11600"/>
            </a:lvl3pPr>
            <a:lvl4pPr marL="6585244" indent="0">
              <a:buNone/>
              <a:defRPr sz="9600"/>
            </a:lvl4pPr>
            <a:lvl5pPr marL="8780325" indent="0">
              <a:buNone/>
              <a:defRPr sz="9600"/>
            </a:lvl5pPr>
            <a:lvl6pPr marL="10975406" indent="0">
              <a:buNone/>
              <a:defRPr sz="9600"/>
            </a:lvl6pPr>
            <a:lvl7pPr marL="13170487" indent="0">
              <a:buNone/>
              <a:defRPr sz="9600"/>
            </a:lvl7pPr>
            <a:lvl8pPr marL="15365568" indent="0">
              <a:buNone/>
              <a:defRPr sz="9600"/>
            </a:lvl8pPr>
            <a:lvl9pPr marL="17560650" indent="0">
              <a:buNone/>
              <a:defRPr sz="9600"/>
            </a:lvl9pPr>
          </a:lstStyle>
          <a:p>
            <a:endParaRPr lang="en-US"/>
          </a:p>
        </p:txBody>
      </p:sp>
      <p:sp>
        <p:nvSpPr>
          <p:cNvPr id="4" name="Text Placeholder 3"/>
          <p:cNvSpPr>
            <a:spLocks noGrp="1"/>
          </p:cNvSpPr>
          <p:nvPr>
            <p:ph type="body" sz="half" idx="2"/>
          </p:nvPr>
        </p:nvSpPr>
        <p:spPr>
          <a:xfrm>
            <a:off x="7529477" y="30064548"/>
            <a:ext cx="23048595" cy="4508345"/>
          </a:xfrm>
        </p:spPr>
        <p:txBody>
          <a:bodyPr/>
          <a:lstStyle>
            <a:lvl1pPr marL="0" indent="0">
              <a:buNone/>
              <a:defRPr sz="6800"/>
            </a:lvl1pPr>
            <a:lvl2pPr marL="2195081" indent="0">
              <a:buNone/>
              <a:defRPr sz="5800"/>
            </a:lvl2pPr>
            <a:lvl3pPr marL="4390162" indent="0">
              <a:buNone/>
              <a:defRPr sz="4800"/>
            </a:lvl3pPr>
            <a:lvl4pPr marL="6585244" indent="0">
              <a:buNone/>
              <a:defRPr sz="4400"/>
            </a:lvl4pPr>
            <a:lvl5pPr marL="8780325" indent="0">
              <a:buNone/>
              <a:defRPr sz="4400"/>
            </a:lvl5pPr>
            <a:lvl6pPr marL="10975406" indent="0">
              <a:buNone/>
              <a:defRPr sz="4400"/>
            </a:lvl6pPr>
            <a:lvl7pPr marL="13170487" indent="0">
              <a:buNone/>
              <a:defRPr sz="4400"/>
            </a:lvl7pPr>
            <a:lvl8pPr marL="15365568" indent="0">
              <a:buNone/>
              <a:defRPr sz="4400"/>
            </a:lvl8pPr>
            <a:lvl9pPr marL="1756065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1ED2A007-3C7D-0D42-B06D-1B50021912D5}"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white">
                  <a:tint val="75000"/>
                </a:prstClr>
              </a:solidFill>
              <a:latin typeface="Calibri"/>
            </a:endParaRPr>
          </a:p>
        </p:txBody>
      </p:sp>
      <p:sp>
        <p:nvSpPr>
          <p:cNvPr id="7" name="Slide Number Placeholder 6"/>
          <p:cNvSpPr>
            <a:spLocks noGrp="1"/>
          </p:cNvSpPr>
          <p:nvPr>
            <p:ph type="sldNum" sz="quarter" idx="12"/>
          </p:nvPr>
        </p:nvSpPr>
        <p:spPr/>
        <p:txBody>
          <a:bodyPr/>
          <a:lstStyle/>
          <a:p>
            <a:fld id="{2066355A-084C-D24E-9AD2-7E4FC41EA62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271631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3000">
              <a:srgbClr val="0B3399"/>
            </a:gs>
            <a:gs pos="0">
              <a:srgbClr val="0B3399">
                <a:alpha val="77000"/>
              </a:srgbClr>
            </a:gs>
            <a:gs pos="100000">
              <a:schemeClr val="bg1">
                <a:lumMod val="95000"/>
                <a:lumOff val="5000"/>
              </a:schemeClr>
            </a:gs>
            <a:gs pos="25000">
              <a:srgbClr val="0B3399"/>
            </a:gs>
          </a:gsLst>
          <a:lin ang="162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716" y="1538354"/>
            <a:ext cx="34572893" cy="6402388"/>
          </a:xfrm>
          <a:prstGeom prst="rect">
            <a:avLst/>
          </a:prstGeom>
        </p:spPr>
        <p:txBody>
          <a:bodyPr vert="horz" lIns="439016" tIns="219508" rIns="439016" bIns="219508" rtlCol="0" anchor="ctr">
            <a:normAutofit/>
          </a:bodyPr>
          <a:lstStyle/>
          <a:p>
            <a:r>
              <a:rPr lang="en-US" dirty="0"/>
              <a:t>Click to edit Master title style</a:t>
            </a:r>
          </a:p>
        </p:txBody>
      </p:sp>
      <p:sp>
        <p:nvSpPr>
          <p:cNvPr id="3" name="Text Placeholder 2"/>
          <p:cNvSpPr>
            <a:spLocks noGrp="1"/>
          </p:cNvSpPr>
          <p:nvPr>
            <p:ph type="body" idx="1"/>
          </p:nvPr>
        </p:nvSpPr>
        <p:spPr>
          <a:xfrm>
            <a:off x="1920716" y="8963346"/>
            <a:ext cx="34572893" cy="25351679"/>
          </a:xfrm>
          <a:prstGeom prst="rect">
            <a:avLst/>
          </a:prstGeom>
        </p:spPr>
        <p:txBody>
          <a:bodyPr vert="horz" lIns="439016" tIns="219508" rIns="439016" bIns="21950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920716" y="35604391"/>
            <a:ext cx="8963343" cy="2045208"/>
          </a:xfrm>
          <a:prstGeom prst="rect">
            <a:avLst/>
          </a:prstGeom>
        </p:spPr>
        <p:txBody>
          <a:bodyPr vert="horz" lIns="439016" tIns="219508" rIns="439016" bIns="219508" rtlCol="0" anchor="ctr"/>
          <a:lstStyle>
            <a:lvl1pPr algn="l">
              <a:defRPr sz="5800">
                <a:solidFill>
                  <a:schemeClr val="tx1">
                    <a:tint val="75000"/>
                  </a:schemeClr>
                </a:solidFill>
              </a:defRPr>
            </a:lvl1pPr>
          </a:lstStyle>
          <a:p>
            <a:fld id="{5258BF45-7133-0641-9ADB-4733AF5DEBC7}" type="datetime1">
              <a:rPr lang="en-CA" smtClean="0">
                <a:solidFill>
                  <a:prstClr val="white">
                    <a:tint val="75000"/>
                  </a:prstClr>
                </a:solidFill>
                <a:latin typeface="Calibri"/>
              </a:rPr>
              <a:pPr/>
              <a:t>2022-11-15</a:t>
            </a:fld>
            <a:endParaRPr lang="en-US">
              <a:solidFill>
                <a:prstClr val="white">
                  <a:tint val="75000"/>
                </a:prstClr>
              </a:solidFill>
              <a:latin typeface="Calibri"/>
            </a:endParaRPr>
          </a:p>
        </p:txBody>
      </p:sp>
      <p:sp>
        <p:nvSpPr>
          <p:cNvPr id="5" name="Footer Placeholder 4"/>
          <p:cNvSpPr>
            <a:spLocks noGrp="1"/>
          </p:cNvSpPr>
          <p:nvPr>
            <p:ph type="ftr" sz="quarter" idx="3"/>
          </p:nvPr>
        </p:nvSpPr>
        <p:spPr>
          <a:xfrm>
            <a:off x="13124895" y="35604391"/>
            <a:ext cx="12164536" cy="2045208"/>
          </a:xfrm>
          <a:prstGeom prst="rect">
            <a:avLst/>
          </a:prstGeom>
        </p:spPr>
        <p:txBody>
          <a:bodyPr vert="horz" lIns="439016" tIns="219508" rIns="439016" bIns="219508" rtlCol="0" anchor="ctr"/>
          <a:lstStyle>
            <a:lvl1pPr algn="ctr">
              <a:defRPr sz="5800">
                <a:solidFill>
                  <a:schemeClr val="tx1">
                    <a:tint val="75000"/>
                  </a:schemeClr>
                </a:solidFill>
              </a:defRPr>
            </a:lvl1pPr>
          </a:lstStyle>
          <a:p>
            <a:endParaRPr lang="en-US">
              <a:solidFill>
                <a:prstClr val="white">
                  <a:tint val="75000"/>
                </a:prstClr>
              </a:solidFill>
              <a:latin typeface="Calibri"/>
            </a:endParaRPr>
          </a:p>
        </p:txBody>
      </p:sp>
      <p:sp>
        <p:nvSpPr>
          <p:cNvPr id="6" name="Slide Number Placeholder 5"/>
          <p:cNvSpPr>
            <a:spLocks noGrp="1"/>
          </p:cNvSpPr>
          <p:nvPr>
            <p:ph type="sldNum" sz="quarter" idx="4"/>
          </p:nvPr>
        </p:nvSpPr>
        <p:spPr>
          <a:xfrm>
            <a:off x="27530266" y="35604391"/>
            <a:ext cx="8963343" cy="2045208"/>
          </a:xfrm>
          <a:prstGeom prst="rect">
            <a:avLst/>
          </a:prstGeom>
        </p:spPr>
        <p:txBody>
          <a:bodyPr vert="horz" lIns="439016" tIns="219508" rIns="439016" bIns="219508" rtlCol="0" anchor="ctr"/>
          <a:lstStyle>
            <a:lvl1pPr algn="r">
              <a:defRPr sz="5800">
                <a:solidFill>
                  <a:schemeClr val="tx1">
                    <a:tint val="75000"/>
                  </a:schemeClr>
                </a:solidFill>
                <a:latin typeface="Times New Roman"/>
                <a:cs typeface="Times New Roman"/>
              </a:defRPr>
            </a:lvl1pPr>
          </a:lstStyle>
          <a:p>
            <a:fld id="{2066355A-084C-D24E-9AD2-7E4FC41EA627}" type="slidenum">
              <a:rPr lang="en-US" smtClean="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37307936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2195081" rtl="0" eaLnBrk="1" latinLnBrk="0" hangingPunct="1">
        <a:spcBef>
          <a:spcPct val="0"/>
        </a:spcBef>
        <a:buNone/>
        <a:defRPr sz="21200" b="1" kern="1200">
          <a:solidFill>
            <a:srgbClr val="FFFF00"/>
          </a:solidFill>
          <a:effectLst>
            <a:outerShdw blurRad="38100" dist="38100" dir="2700000" algn="tl" rotWithShape="0">
              <a:srgbClr val="000000"/>
            </a:outerShdw>
          </a:effectLst>
          <a:latin typeface="Times New Roman"/>
          <a:ea typeface="+mj-ea"/>
          <a:cs typeface="Times New Roman"/>
        </a:defRPr>
      </a:lvl1pPr>
    </p:titleStyle>
    <p:bodyStyle>
      <a:lvl1pPr marL="1646311" indent="-1646311" algn="l" defTabSz="2195081" rtl="0" eaLnBrk="1" latinLnBrk="0" hangingPunct="1">
        <a:spcBef>
          <a:spcPct val="20000"/>
        </a:spcBef>
        <a:buClr>
          <a:srgbClr val="FFFF00"/>
        </a:buClr>
        <a:buFont typeface="Wingdings" charset="2"/>
        <a:buChar char="§"/>
        <a:defRPr sz="13400" kern="1200">
          <a:solidFill>
            <a:schemeClr val="tx1"/>
          </a:solidFill>
          <a:effectLst>
            <a:outerShdw blurRad="38100" dist="38100" dir="2700000" algn="tl" rotWithShape="0">
              <a:srgbClr val="000000"/>
            </a:outerShdw>
          </a:effectLst>
          <a:latin typeface="Times New Roman"/>
          <a:ea typeface="+mn-ea"/>
          <a:cs typeface="Times New Roman"/>
        </a:defRPr>
      </a:lvl1pPr>
      <a:lvl2pPr marL="3567007" indent="-1371926" algn="l" defTabSz="2195081" rtl="0" eaLnBrk="1" latinLnBrk="0" hangingPunct="1">
        <a:spcBef>
          <a:spcPct val="20000"/>
        </a:spcBef>
        <a:buClr>
          <a:schemeClr val="accent4"/>
        </a:buClr>
        <a:buFont typeface="Wingdings" charset="2"/>
        <a:buChar char="§"/>
        <a:defRPr sz="11600" kern="1200">
          <a:solidFill>
            <a:schemeClr val="tx1"/>
          </a:solidFill>
          <a:effectLst>
            <a:outerShdw blurRad="38100" dist="38100" dir="2700000" algn="tl" rotWithShape="0">
              <a:srgbClr val="000000"/>
            </a:outerShdw>
          </a:effectLst>
          <a:latin typeface="Times New Roman"/>
          <a:ea typeface="+mn-ea"/>
          <a:cs typeface="Times New Roman"/>
        </a:defRPr>
      </a:lvl2pPr>
      <a:lvl3pPr marL="5487703" indent="-1097541" algn="l" defTabSz="2195081" rtl="0" eaLnBrk="1" latinLnBrk="0" hangingPunct="1">
        <a:spcBef>
          <a:spcPct val="20000"/>
        </a:spcBef>
        <a:buFont typeface="Wingdings" charset="2"/>
        <a:buChar char="§"/>
        <a:defRPr sz="9600" kern="1200">
          <a:solidFill>
            <a:schemeClr val="tx1"/>
          </a:solidFill>
          <a:effectLst>
            <a:outerShdw blurRad="38100" dist="38100" dir="2700000" algn="tl" rotWithShape="0">
              <a:srgbClr val="000000"/>
            </a:outerShdw>
          </a:effectLst>
          <a:latin typeface="Times New Roman"/>
          <a:ea typeface="+mn-ea"/>
          <a:cs typeface="Times New Roman"/>
        </a:defRPr>
      </a:lvl3pPr>
      <a:lvl4pPr marL="7682784" indent="-1097541" algn="l" defTabSz="2195081" rtl="0" eaLnBrk="1" latinLnBrk="0" hangingPunct="1">
        <a:spcBef>
          <a:spcPct val="20000"/>
        </a:spcBef>
        <a:buFont typeface="Wingdings" charset="2"/>
        <a:buChar char="§"/>
        <a:defRPr sz="8600" kern="1200">
          <a:solidFill>
            <a:schemeClr val="tx1"/>
          </a:solidFill>
          <a:effectLst>
            <a:outerShdw blurRad="38100" dist="38100" dir="2700000" algn="tl" rotWithShape="0">
              <a:srgbClr val="000000"/>
            </a:outerShdw>
          </a:effectLst>
          <a:latin typeface="Times New Roman"/>
          <a:ea typeface="+mn-ea"/>
          <a:cs typeface="Times New Roman"/>
        </a:defRPr>
      </a:lvl4pPr>
      <a:lvl5pPr marL="9877865" indent="-1097541" algn="l" defTabSz="2195081" rtl="0" eaLnBrk="1" latinLnBrk="0" hangingPunct="1">
        <a:spcBef>
          <a:spcPct val="20000"/>
        </a:spcBef>
        <a:buFont typeface="Wingdings" charset="2"/>
        <a:buChar char="§"/>
        <a:defRPr sz="8600" kern="1200">
          <a:solidFill>
            <a:schemeClr val="tx1"/>
          </a:solidFill>
          <a:effectLst>
            <a:outerShdw blurRad="38100" dist="38100" dir="2700000" algn="tl" rotWithShape="0">
              <a:srgbClr val="000000"/>
            </a:outerShdw>
          </a:effectLst>
          <a:latin typeface="Times New Roman"/>
          <a:ea typeface="+mn-ea"/>
          <a:cs typeface="Times New Roman"/>
        </a:defRPr>
      </a:lvl5pPr>
      <a:lvl6pPr marL="12072947" indent="-1097541" algn="l" defTabSz="2195081" rtl="0" eaLnBrk="1" latinLnBrk="0" hangingPunct="1">
        <a:spcBef>
          <a:spcPct val="20000"/>
        </a:spcBef>
        <a:buFont typeface="Arial"/>
        <a:buChar char="•"/>
        <a:defRPr sz="9600" kern="1200">
          <a:solidFill>
            <a:schemeClr val="tx1"/>
          </a:solidFill>
          <a:latin typeface="+mn-lt"/>
          <a:ea typeface="+mn-ea"/>
          <a:cs typeface="+mn-cs"/>
        </a:defRPr>
      </a:lvl6pPr>
      <a:lvl7pPr marL="14268028" indent="-1097541" algn="l" defTabSz="2195081" rtl="0" eaLnBrk="1" latinLnBrk="0" hangingPunct="1">
        <a:spcBef>
          <a:spcPct val="20000"/>
        </a:spcBef>
        <a:buFont typeface="Arial"/>
        <a:buChar char="•"/>
        <a:defRPr sz="9600" kern="1200">
          <a:solidFill>
            <a:schemeClr val="tx1"/>
          </a:solidFill>
          <a:latin typeface="+mn-lt"/>
          <a:ea typeface="+mn-ea"/>
          <a:cs typeface="+mn-cs"/>
        </a:defRPr>
      </a:lvl7pPr>
      <a:lvl8pPr marL="16463109" indent="-1097541" algn="l" defTabSz="2195081" rtl="0" eaLnBrk="1" latinLnBrk="0" hangingPunct="1">
        <a:spcBef>
          <a:spcPct val="20000"/>
        </a:spcBef>
        <a:buFont typeface="Arial"/>
        <a:buChar char="•"/>
        <a:defRPr sz="9600" kern="1200">
          <a:solidFill>
            <a:schemeClr val="tx1"/>
          </a:solidFill>
          <a:latin typeface="+mn-lt"/>
          <a:ea typeface="+mn-ea"/>
          <a:cs typeface="+mn-cs"/>
        </a:defRPr>
      </a:lvl8pPr>
      <a:lvl9pPr marL="18658190" indent="-1097541" algn="l" defTabSz="2195081"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5081" rtl="0" eaLnBrk="1" latinLnBrk="0" hangingPunct="1">
        <a:defRPr sz="8600" kern="1200">
          <a:solidFill>
            <a:schemeClr val="tx1"/>
          </a:solidFill>
          <a:latin typeface="+mn-lt"/>
          <a:ea typeface="+mn-ea"/>
          <a:cs typeface="+mn-cs"/>
        </a:defRPr>
      </a:lvl1pPr>
      <a:lvl2pPr marL="2195081" algn="l" defTabSz="2195081" rtl="0" eaLnBrk="1" latinLnBrk="0" hangingPunct="1">
        <a:defRPr sz="8600" kern="1200">
          <a:solidFill>
            <a:schemeClr val="tx1"/>
          </a:solidFill>
          <a:latin typeface="+mn-lt"/>
          <a:ea typeface="+mn-ea"/>
          <a:cs typeface="+mn-cs"/>
        </a:defRPr>
      </a:lvl2pPr>
      <a:lvl3pPr marL="4390162" algn="l" defTabSz="2195081" rtl="0" eaLnBrk="1" latinLnBrk="0" hangingPunct="1">
        <a:defRPr sz="8600" kern="1200">
          <a:solidFill>
            <a:schemeClr val="tx1"/>
          </a:solidFill>
          <a:latin typeface="+mn-lt"/>
          <a:ea typeface="+mn-ea"/>
          <a:cs typeface="+mn-cs"/>
        </a:defRPr>
      </a:lvl3pPr>
      <a:lvl4pPr marL="6585244" algn="l" defTabSz="2195081" rtl="0" eaLnBrk="1" latinLnBrk="0" hangingPunct="1">
        <a:defRPr sz="8600" kern="1200">
          <a:solidFill>
            <a:schemeClr val="tx1"/>
          </a:solidFill>
          <a:latin typeface="+mn-lt"/>
          <a:ea typeface="+mn-ea"/>
          <a:cs typeface="+mn-cs"/>
        </a:defRPr>
      </a:lvl4pPr>
      <a:lvl5pPr marL="8780325" algn="l" defTabSz="2195081" rtl="0" eaLnBrk="1" latinLnBrk="0" hangingPunct="1">
        <a:defRPr sz="8600" kern="1200">
          <a:solidFill>
            <a:schemeClr val="tx1"/>
          </a:solidFill>
          <a:latin typeface="+mn-lt"/>
          <a:ea typeface="+mn-ea"/>
          <a:cs typeface="+mn-cs"/>
        </a:defRPr>
      </a:lvl5pPr>
      <a:lvl6pPr marL="10975406" algn="l" defTabSz="2195081" rtl="0" eaLnBrk="1" latinLnBrk="0" hangingPunct="1">
        <a:defRPr sz="8600" kern="1200">
          <a:solidFill>
            <a:schemeClr val="tx1"/>
          </a:solidFill>
          <a:latin typeface="+mn-lt"/>
          <a:ea typeface="+mn-ea"/>
          <a:cs typeface="+mn-cs"/>
        </a:defRPr>
      </a:lvl6pPr>
      <a:lvl7pPr marL="13170487" algn="l" defTabSz="2195081" rtl="0" eaLnBrk="1" latinLnBrk="0" hangingPunct="1">
        <a:defRPr sz="8600" kern="1200">
          <a:solidFill>
            <a:schemeClr val="tx1"/>
          </a:solidFill>
          <a:latin typeface="+mn-lt"/>
          <a:ea typeface="+mn-ea"/>
          <a:cs typeface="+mn-cs"/>
        </a:defRPr>
      </a:lvl7pPr>
      <a:lvl8pPr marL="15365568" algn="l" defTabSz="2195081" rtl="0" eaLnBrk="1" latinLnBrk="0" hangingPunct="1">
        <a:defRPr sz="8600" kern="1200">
          <a:solidFill>
            <a:schemeClr val="tx1"/>
          </a:solidFill>
          <a:latin typeface="+mn-lt"/>
          <a:ea typeface="+mn-ea"/>
          <a:cs typeface="+mn-cs"/>
        </a:defRPr>
      </a:lvl8pPr>
      <a:lvl9pPr marL="17560650" algn="l" defTabSz="2195081"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f"/><Relationship Id="rId7" Type="http://schemas.openxmlformats.org/officeDocument/2006/relationships/image" Target="../media/image6.tiff"/><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BD9947"/>
            </a:gs>
            <a:gs pos="33000">
              <a:srgbClr val="7F152B"/>
            </a:gs>
          </a:gsLst>
          <a:lin ang="16200000" scaled="0"/>
          <a:tileRect/>
        </a:gradFill>
        <a:effectLst/>
      </p:bgPr>
    </p:bg>
    <p:spTree>
      <p:nvGrpSpPr>
        <p:cNvPr id="1" name=""/>
        <p:cNvGrpSpPr/>
        <p:nvPr/>
      </p:nvGrpSpPr>
      <p:grpSpPr>
        <a:xfrm>
          <a:off x="0" y="0"/>
          <a:ext cx="0" cy="0"/>
          <a:chOff x="0" y="0"/>
          <a:chExt cx="0" cy="0"/>
        </a:xfrm>
      </p:grpSpPr>
      <p:sp>
        <p:nvSpPr>
          <p:cNvPr id="9" name="Rectangle 8"/>
          <p:cNvSpPr/>
          <p:nvPr/>
        </p:nvSpPr>
        <p:spPr>
          <a:xfrm>
            <a:off x="765498" y="549395"/>
            <a:ext cx="8924742" cy="2414930"/>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sp>
        <p:nvSpPr>
          <p:cNvPr id="83" name="TextBox 2">
            <a:extLst>
              <a:ext uri="{FF2B5EF4-FFF2-40B4-BE49-F238E27FC236}">
                <a16:creationId xmlns:a16="http://schemas.microsoft.com/office/drawing/2014/main" id="{847F2A74-4BBC-F44B-8231-5D2E92B08EB0}"/>
              </a:ext>
            </a:extLst>
          </p:cNvPr>
          <p:cNvSpPr txBox="1">
            <a:spLocks noChangeArrowheads="1"/>
          </p:cNvSpPr>
          <p:nvPr/>
        </p:nvSpPr>
        <p:spPr bwMode="auto">
          <a:xfrm>
            <a:off x="25795108" y="7475434"/>
            <a:ext cx="12108034" cy="3096232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17700">
                <a:solidFill>
                  <a:schemeClr val="tx1"/>
                </a:solidFill>
                <a:latin typeface="Arial" charset="0"/>
                <a:ea typeface="MS PGothic" charset="-128"/>
              </a:defRPr>
            </a:lvl1pPr>
            <a:lvl2pPr marL="742950" indent="-514350">
              <a:spcBef>
                <a:spcPct val="20000"/>
              </a:spcBef>
              <a:buChar char="–"/>
              <a:defRPr sz="15400">
                <a:solidFill>
                  <a:schemeClr val="tx1"/>
                </a:solidFill>
                <a:latin typeface="Arial" charset="0"/>
                <a:ea typeface="MS PGothic" charset="-128"/>
              </a:defRPr>
            </a:lvl2pPr>
            <a:lvl3pPr marL="628650">
              <a:spcBef>
                <a:spcPct val="20000"/>
              </a:spcBef>
              <a:buChar char="•"/>
              <a:defRPr sz="13200">
                <a:solidFill>
                  <a:schemeClr val="tx1"/>
                </a:solidFill>
                <a:latin typeface="Arial" charset="0"/>
                <a:ea typeface="MS PGothic" charset="-128"/>
              </a:defRPr>
            </a:lvl3pPr>
            <a:lvl4pPr marL="1555750" indent="-457200">
              <a:spcBef>
                <a:spcPct val="20000"/>
              </a:spcBef>
              <a:buChar char="–"/>
              <a:defRPr sz="10900">
                <a:solidFill>
                  <a:schemeClr val="tx1"/>
                </a:solidFill>
                <a:latin typeface="Arial" charset="0"/>
                <a:ea typeface="MS PGothic" charset="-128"/>
              </a:defRPr>
            </a:lvl4pPr>
            <a:lvl5pPr marL="2057400" indent="-228600">
              <a:spcBef>
                <a:spcPct val="20000"/>
              </a:spcBef>
              <a:buChar char="»"/>
              <a:defRPr sz="10900">
                <a:solidFill>
                  <a:schemeClr val="tx1"/>
                </a:solidFill>
                <a:latin typeface="Arial" charset="0"/>
                <a:ea typeface="MS PGothic" charset="-128"/>
              </a:defRPr>
            </a:lvl5pPr>
            <a:lvl6pPr marL="2514600" indent="-228600" eaLnBrk="0" fontAlgn="base" hangingPunct="0">
              <a:spcBef>
                <a:spcPct val="20000"/>
              </a:spcBef>
              <a:spcAft>
                <a:spcPct val="0"/>
              </a:spcAft>
              <a:buChar char="»"/>
              <a:defRPr sz="10900">
                <a:solidFill>
                  <a:schemeClr val="tx1"/>
                </a:solidFill>
                <a:latin typeface="Arial" charset="0"/>
                <a:ea typeface="MS PGothic" charset="-128"/>
              </a:defRPr>
            </a:lvl6pPr>
            <a:lvl7pPr marL="2971800" indent="-228600" eaLnBrk="0" fontAlgn="base" hangingPunct="0">
              <a:spcBef>
                <a:spcPct val="20000"/>
              </a:spcBef>
              <a:spcAft>
                <a:spcPct val="0"/>
              </a:spcAft>
              <a:buChar char="»"/>
              <a:defRPr sz="10900">
                <a:solidFill>
                  <a:schemeClr val="tx1"/>
                </a:solidFill>
                <a:latin typeface="Arial" charset="0"/>
                <a:ea typeface="MS PGothic" charset="-128"/>
              </a:defRPr>
            </a:lvl7pPr>
            <a:lvl8pPr marL="3429000" indent="-228600" eaLnBrk="0" fontAlgn="base" hangingPunct="0">
              <a:spcBef>
                <a:spcPct val="20000"/>
              </a:spcBef>
              <a:spcAft>
                <a:spcPct val="0"/>
              </a:spcAft>
              <a:buChar char="»"/>
              <a:defRPr sz="10900">
                <a:solidFill>
                  <a:schemeClr val="tx1"/>
                </a:solidFill>
                <a:latin typeface="Arial" charset="0"/>
                <a:ea typeface="MS PGothic" charset="-128"/>
              </a:defRPr>
            </a:lvl8pPr>
            <a:lvl9pPr marL="3886200" indent="-228600" eaLnBrk="0" fontAlgn="base" hangingPunct="0">
              <a:spcBef>
                <a:spcPct val="20000"/>
              </a:spcBef>
              <a:spcAft>
                <a:spcPct val="0"/>
              </a:spcAft>
              <a:buChar char="»"/>
              <a:defRPr sz="10900">
                <a:solidFill>
                  <a:schemeClr val="tx1"/>
                </a:solidFill>
                <a:latin typeface="Arial" charset="0"/>
                <a:ea typeface="MS PGothic" charset="-128"/>
              </a:defRPr>
            </a:lvl9pPr>
          </a:lstStyle>
          <a:p>
            <a:pPr algn="ctr">
              <a:spcBef>
                <a:spcPct val="0"/>
              </a:spcBef>
              <a:buNone/>
              <a:defRPr/>
            </a:pPr>
            <a:r>
              <a:rPr lang="en-US" altLang="en-US" sz="6000" b="1" u="sng" dirty="0">
                <a:effectLst>
                  <a:outerShdw blurRad="50800" dist="38100" dir="2700000" algn="tl" rotWithShape="0">
                    <a:srgbClr val="000000"/>
                  </a:outerShdw>
                </a:effectLst>
                <a:latin typeface="Calibri"/>
                <a:cs typeface="Calibri"/>
              </a:rPr>
              <a:t>Results</a:t>
            </a:r>
          </a:p>
          <a:p>
            <a:pPr>
              <a:spcBef>
                <a:spcPct val="0"/>
              </a:spcBef>
              <a:buNone/>
              <a:defRPr/>
            </a:pPr>
            <a:endParaRPr lang="en-US" altLang="en-US" sz="5400" dirty="0">
              <a:effectLst>
                <a:outerShdw blurRad="50800" dist="38100" dir="2700000" algn="tl" rotWithShape="0">
                  <a:srgbClr val="000000"/>
                </a:outerShdw>
              </a:effectLst>
              <a:latin typeface="Calibri"/>
              <a:cs typeface="Calibri"/>
            </a:endParaRPr>
          </a:p>
          <a:p>
            <a:pPr marL="571500" indent="-571500">
              <a:spcBef>
                <a:spcPct val="0"/>
              </a:spcBef>
              <a:defRPr/>
            </a:pPr>
            <a:r>
              <a:rPr lang="en-US" altLang="en-US" sz="4000" dirty="0">
                <a:effectLst>
                  <a:outerShdw blurRad="50800" dist="38100" dir="2700000" algn="tl" rotWithShape="0">
                    <a:srgbClr val="000000"/>
                  </a:outerShdw>
                </a:effectLst>
                <a:latin typeface="Calibri"/>
                <a:cs typeface="Calibri"/>
              </a:rPr>
              <a:t>The multiple regression model yielded statistically significant support for the overall model F (6, 247) = 21.361, p =.000, adj. R2 = .33.</a:t>
            </a:r>
          </a:p>
          <a:p>
            <a:pPr marL="571500" indent="-571500">
              <a:spcBef>
                <a:spcPct val="0"/>
              </a:spcBef>
              <a:defRPr/>
            </a:pPr>
            <a:r>
              <a:rPr lang="en-US" altLang="en-US" sz="4000" dirty="0">
                <a:effectLst>
                  <a:outerShdw blurRad="50800" dist="38100" dir="2700000" algn="tl" rotWithShape="0">
                    <a:srgbClr val="000000"/>
                  </a:outerShdw>
                </a:effectLst>
                <a:latin typeface="Calibri"/>
                <a:cs typeface="Calibri"/>
              </a:rPr>
              <a:t>The dimensions  of coaches’ attitudes explained 33% of the variance in the intentions  to use SPC.</a:t>
            </a:r>
          </a:p>
          <a:p>
            <a:pPr marL="571500" indent="-571500">
              <a:spcBef>
                <a:spcPct val="0"/>
              </a:spcBef>
              <a:defRPr/>
            </a:pPr>
            <a:r>
              <a:rPr lang="en-US" altLang="en-US" sz="4000" dirty="0">
                <a:effectLst>
                  <a:outerShdw blurRad="50800" dist="38100" dir="2700000" algn="tl" rotWithShape="0">
                    <a:srgbClr val="000000"/>
                  </a:outerShdw>
                </a:effectLst>
                <a:latin typeface="Calibri"/>
                <a:cs typeface="Calibri"/>
              </a:rPr>
              <a:t>Confidence in sport psychology (.297, p = .000) and subjective norms (.379, p = .000) were the strongest predictors of coach intentions to utilize the services of an SPC. </a:t>
            </a:r>
          </a:p>
          <a:p>
            <a:pPr lvl="0" algn="ctr">
              <a:spcBef>
                <a:spcPct val="0"/>
              </a:spcBef>
              <a:buNone/>
              <a:defRPr/>
            </a:pPr>
            <a:endParaRPr lang="en-CA" altLang="en-US" sz="5400" b="1" u="sng" dirty="0">
              <a:effectLst>
                <a:outerShdw blurRad="50800" dist="38100" dir="2700000" algn="tl" rotWithShape="0">
                  <a:srgbClr val="000000"/>
                </a:outerShdw>
              </a:effectLst>
              <a:latin typeface="Times New Roman" panose="02020603050405020304" pitchFamily="18" charset="0"/>
              <a:ea typeface="MS PGothic" panose="020B0600070205080204" pitchFamily="34" charset="-128"/>
              <a:cs typeface="Times New Roman" panose="02020603050405020304" pitchFamily="18" charset="0"/>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r>
              <a:rPr lang="en-CA" altLang="en-US" sz="6000" b="1" u="sng" dirty="0">
                <a:effectLst>
                  <a:outerShdw blurRad="50800" dist="38100" dir="2700000" algn="tl" rotWithShape="0">
                    <a:srgbClr val="000000"/>
                  </a:outerShdw>
                </a:effectLst>
                <a:latin typeface="Calibri"/>
                <a:ea typeface="MS PGothic" panose="020B0600070205080204" pitchFamily="34" charset="-128"/>
                <a:cs typeface="Calibri"/>
              </a:rPr>
              <a:t>Discussion</a:t>
            </a: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algn="ctr">
              <a:spcBef>
                <a:spcPct val="0"/>
              </a:spcBef>
              <a:buNone/>
              <a:defRPr/>
            </a:pPr>
            <a:endParaRPr lang="en-CA" altLang="en-US" sz="4000" dirty="0">
              <a:effectLst>
                <a:outerShdw blurRad="50800" dist="38100" dir="2700000" algn="tl" rotWithShape="0">
                  <a:srgbClr val="000000"/>
                </a:outerShdw>
              </a:effectLst>
              <a:latin typeface="Calibri"/>
              <a:ea typeface="MS PGothic" panose="020B0600070205080204" pitchFamily="34" charset="-128"/>
              <a:cs typeface="Calibri"/>
            </a:endParaRP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The study results suggest that we can increase coach utilization of SPC services by educating them about how sport psychology may benefit them personally.</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Findings contribute to the increasing knowledge about factors that influence coach intentions to use sport psychology services. </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The knowledge gained from this research can also be of interest to coaching education organizations and sport governing bodies, helping to inform future coach development practices such that sport psychology services are demystified and encouraged. </a:t>
            </a:r>
          </a:p>
          <a:p>
            <a:pPr>
              <a:spcBef>
                <a:spcPct val="0"/>
              </a:spcBef>
              <a:buNone/>
              <a:defRPr/>
            </a:pPr>
            <a:endParaRPr lang="en-CA" altLang="en-US" sz="3800" dirty="0">
              <a:effectLst>
                <a:outerShdw blurRad="50800" dist="38100" dir="2700000" algn="tl" rotWithShape="0">
                  <a:srgbClr val="000000"/>
                </a:outerShdw>
              </a:effectLst>
              <a:latin typeface="Times New Roman" panose="02020603050405020304" pitchFamily="18" charset="0"/>
              <a:ea typeface="MS PGothic" panose="020B0600070205080204" pitchFamily="34" charset="-128"/>
              <a:cs typeface="Times New Roman" panose="02020603050405020304" pitchFamily="18" charset="0"/>
            </a:endParaRPr>
          </a:p>
        </p:txBody>
      </p:sp>
      <p:pic>
        <p:nvPicPr>
          <p:cNvPr id="8" name="Content Placeholder 7">
            <a:extLst>
              <a:ext uri="{FF2B5EF4-FFF2-40B4-BE49-F238E27FC236}">
                <a16:creationId xmlns:a16="http://schemas.microsoft.com/office/drawing/2014/main" id="{72718EEB-535D-BA4F-81C6-FE04431BC5A8}"/>
              </a:ext>
            </a:extLst>
          </p:cNvPr>
          <p:cNvPicPr>
            <a:picLocks noGrp="1" noChangeAspect="1"/>
          </p:cNvPicPr>
          <p:nvPr>
            <p:ph idx="1"/>
          </p:nvPr>
        </p:nvPicPr>
        <p:blipFill rotWithShape="1">
          <a:blip r:embed="rId2"/>
          <a:srcRect r="8081"/>
          <a:stretch/>
        </p:blipFill>
        <p:spPr>
          <a:xfrm>
            <a:off x="29145250" y="3841657"/>
            <a:ext cx="8376529" cy="2723224"/>
          </a:xfrm>
          <a:prstGeom prst="rect">
            <a:avLst/>
          </a:prstGeom>
        </p:spPr>
      </p:pic>
      <p:pic>
        <p:nvPicPr>
          <p:cNvPr id="7" name="Picture 6">
            <a:extLst>
              <a:ext uri="{FF2B5EF4-FFF2-40B4-BE49-F238E27FC236}">
                <a16:creationId xmlns:a16="http://schemas.microsoft.com/office/drawing/2014/main" id="{E8D4B5E0-E5D8-4644-B475-2FFE6B4298E0}"/>
              </a:ext>
            </a:extLst>
          </p:cNvPr>
          <p:cNvPicPr>
            <a:picLocks noChangeAspect="1"/>
          </p:cNvPicPr>
          <p:nvPr/>
        </p:nvPicPr>
        <p:blipFill>
          <a:blip r:embed="rId3"/>
          <a:stretch>
            <a:fillRect/>
          </a:stretch>
        </p:blipFill>
        <p:spPr>
          <a:xfrm>
            <a:off x="765498" y="549395"/>
            <a:ext cx="8924742" cy="2414930"/>
          </a:xfrm>
          <a:prstGeom prst="rect">
            <a:avLst/>
          </a:prstGeom>
        </p:spPr>
      </p:pic>
      <p:sp>
        <p:nvSpPr>
          <p:cNvPr id="15" name="TextBox 2">
            <a:extLst>
              <a:ext uri="{FF2B5EF4-FFF2-40B4-BE49-F238E27FC236}">
                <a16:creationId xmlns:a16="http://schemas.microsoft.com/office/drawing/2014/main" id="{1B2B683B-8479-4E40-B003-01734E3D333D}"/>
              </a:ext>
            </a:extLst>
          </p:cNvPr>
          <p:cNvSpPr txBox="1">
            <a:spLocks noChangeArrowheads="1"/>
          </p:cNvSpPr>
          <p:nvPr/>
        </p:nvSpPr>
        <p:spPr bwMode="auto">
          <a:xfrm>
            <a:off x="13079888" y="7475434"/>
            <a:ext cx="12108034" cy="2933110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17700">
                <a:solidFill>
                  <a:schemeClr val="tx1"/>
                </a:solidFill>
                <a:latin typeface="Arial" charset="0"/>
                <a:ea typeface="MS PGothic" charset="-128"/>
              </a:defRPr>
            </a:lvl1pPr>
            <a:lvl2pPr marL="742950" indent="-514350">
              <a:spcBef>
                <a:spcPct val="20000"/>
              </a:spcBef>
              <a:buChar char="–"/>
              <a:defRPr sz="15400">
                <a:solidFill>
                  <a:schemeClr val="tx1"/>
                </a:solidFill>
                <a:latin typeface="Arial" charset="0"/>
                <a:ea typeface="MS PGothic" charset="-128"/>
              </a:defRPr>
            </a:lvl2pPr>
            <a:lvl3pPr marL="628650">
              <a:spcBef>
                <a:spcPct val="20000"/>
              </a:spcBef>
              <a:buChar char="•"/>
              <a:defRPr sz="13200">
                <a:solidFill>
                  <a:schemeClr val="tx1"/>
                </a:solidFill>
                <a:latin typeface="Arial" charset="0"/>
                <a:ea typeface="MS PGothic" charset="-128"/>
              </a:defRPr>
            </a:lvl3pPr>
            <a:lvl4pPr marL="1555750" indent="-457200">
              <a:spcBef>
                <a:spcPct val="20000"/>
              </a:spcBef>
              <a:buChar char="–"/>
              <a:defRPr sz="10900">
                <a:solidFill>
                  <a:schemeClr val="tx1"/>
                </a:solidFill>
                <a:latin typeface="Arial" charset="0"/>
                <a:ea typeface="MS PGothic" charset="-128"/>
              </a:defRPr>
            </a:lvl4pPr>
            <a:lvl5pPr marL="2057400" indent="-228600">
              <a:spcBef>
                <a:spcPct val="20000"/>
              </a:spcBef>
              <a:buChar char="»"/>
              <a:defRPr sz="10900">
                <a:solidFill>
                  <a:schemeClr val="tx1"/>
                </a:solidFill>
                <a:latin typeface="Arial" charset="0"/>
                <a:ea typeface="MS PGothic" charset="-128"/>
              </a:defRPr>
            </a:lvl5pPr>
            <a:lvl6pPr marL="2514600" indent="-228600" eaLnBrk="0" fontAlgn="base" hangingPunct="0">
              <a:spcBef>
                <a:spcPct val="20000"/>
              </a:spcBef>
              <a:spcAft>
                <a:spcPct val="0"/>
              </a:spcAft>
              <a:buChar char="»"/>
              <a:defRPr sz="10900">
                <a:solidFill>
                  <a:schemeClr val="tx1"/>
                </a:solidFill>
                <a:latin typeface="Arial" charset="0"/>
                <a:ea typeface="MS PGothic" charset="-128"/>
              </a:defRPr>
            </a:lvl6pPr>
            <a:lvl7pPr marL="2971800" indent="-228600" eaLnBrk="0" fontAlgn="base" hangingPunct="0">
              <a:spcBef>
                <a:spcPct val="20000"/>
              </a:spcBef>
              <a:spcAft>
                <a:spcPct val="0"/>
              </a:spcAft>
              <a:buChar char="»"/>
              <a:defRPr sz="10900">
                <a:solidFill>
                  <a:schemeClr val="tx1"/>
                </a:solidFill>
                <a:latin typeface="Arial" charset="0"/>
                <a:ea typeface="MS PGothic" charset="-128"/>
              </a:defRPr>
            </a:lvl7pPr>
            <a:lvl8pPr marL="3429000" indent="-228600" eaLnBrk="0" fontAlgn="base" hangingPunct="0">
              <a:spcBef>
                <a:spcPct val="20000"/>
              </a:spcBef>
              <a:spcAft>
                <a:spcPct val="0"/>
              </a:spcAft>
              <a:buChar char="»"/>
              <a:defRPr sz="10900">
                <a:solidFill>
                  <a:schemeClr val="tx1"/>
                </a:solidFill>
                <a:latin typeface="Arial" charset="0"/>
                <a:ea typeface="MS PGothic" charset="-128"/>
              </a:defRPr>
            </a:lvl8pPr>
            <a:lvl9pPr marL="3886200" indent="-228600" eaLnBrk="0" fontAlgn="base" hangingPunct="0">
              <a:spcBef>
                <a:spcPct val="20000"/>
              </a:spcBef>
              <a:spcAft>
                <a:spcPct val="0"/>
              </a:spcAft>
              <a:buChar char="»"/>
              <a:defRPr sz="10900">
                <a:solidFill>
                  <a:schemeClr val="tx1"/>
                </a:solidFill>
                <a:latin typeface="Arial" charset="0"/>
                <a:ea typeface="MS PGothic" charset="-128"/>
              </a:defRPr>
            </a:lvl9pPr>
          </a:lstStyle>
          <a:p>
            <a:pPr lvl="0" algn="ctr">
              <a:spcBef>
                <a:spcPct val="0"/>
              </a:spcBef>
              <a:buNone/>
              <a:defRPr/>
            </a:pPr>
            <a:r>
              <a:rPr lang="en-US" altLang="en-US" sz="6000" b="1" u="sng" dirty="0">
                <a:effectLst>
                  <a:outerShdw blurRad="50800" dist="38100" dir="2700000" algn="tl" rotWithShape="0">
                    <a:srgbClr val="000000"/>
                  </a:outerShdw>
                </a:effectLst>
                <a:latin typeface="Calibri"/>
                <a:ea typeface="MS PGothic" panose="020B0600070205080204" pitchFamily="34" charset="-128"/>
                <a:cs typeface="Calibri"/>
              </a:rPr>
              <a:t>Method</a:t>
            </a:r>
            <a:endParaRPr lang="en-CA" altLang="en-US" sz="4000" b="1" dirty="0">
              <a:solidFill>
                <a:prstClr val="white"/>
              </a:solidFill>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r>
              <a:rPr lang="en-CA" altLang="en-US" sz="4000" b="1" dirty="0">
                <a:solidFill>
                  <a:prstClr val="white"/>
                </a:solidFill>
                <a:effectLst>
                  <a:outerShdw blurRad="50800" dist="38100" dir="2700000" algn="tl" rotWithShape="0">
                    <a:srgbClr val="000000"/>
                  </a:outerShdw>
                </a:effectLst>
                <a:latin typeface="Calibri"/>
                <a:ea typeface="MS PGothic" panose="020B0600070205080204" pitchFamily="34" charset="-128"/>
                <a:cs typeface="Calibri"/>
              </a:rPr>
              <a:t>Participants</a:t>
            </a:r>
          </a:p>
          <a:p>
            <a:pPr marL="571500" lvl="0" indent="-571500">
              <a:spcBef>
                <a:spcPct val="0"/>
              </a:spcBef>
              <a:buNone/>
              <a:defRPr/>
            </a:pPr>
            <a:endParaRPr lang="en-CA" altLang="en-US" sz="4000" dirty="0">
              <a:solidFill>
                <a:prstClr val="white"/>
              </a:solidFill>
              <a:effectLst>
                <a:outerShdw blurRad="50800" dist="38100" dir="2700000" algn="tl" rotWithShape="0">
                  <a:srgbClr val="000000"/>
                </a:outerShdw>
              </a:effectLst>
              <a:latin typeface="Calibri"/>
              <a:ea typeface="MS PGothic" panose="020B0600070205080204" pitchFamily="34" charset="-128"/>
              <a:cs typeface="Calibri"/>
            </a:endParaRPr>
          </a:p>
          <a:p>
            <a:pPr marL="571500" indent="-571500">
              <a:spcBef>
                <a:spcPct val="0"/>
              </a:spcBef>
              <a:defRPr/>
            </a:pPr>
            <a:r>
              <a:rPr lang="en-CA" altLang="en-US" sz="4000" dirty="0">
                <a:solidFill>
                  <a:prstClr val="white"/>
                </a:solidFill>
                <a:effectLst>
                  <a:outerShdw blurRad="50800" dist="38100" dir="2700000" algn="tl" rotWithShape="0">
                    <a:srgbClr val="000000"/>
                  </a:outerShdw>
                </a:effectLst>
                <a:latin typeface="Calibri"/>
                <a:ea typeface="MS PGothic" panose="020B0600070205080204" pitchFamily="34" charset="-128"/>
                <a:cs typeface="Calibri"/>
              </a:rPr>
              <a:t>252 U Sports and National Collegiate Athletic Association (NCAA) Division I coaches. </a:t>
            </a:r>
          </a:p>
          <a:p>
            <a:pPr marL="571500" indent="-571500">
              <a:spcBef>
                <a:spcPct val="0"/>
              </a:spcBef>
              <a:defRPr/>
            </a:pPr>
            <a:r>
              <a:rPr lang="en-CA" altLang="en-US" sz="4000" dirty="0">
                <a:solidFill>
                  <a:prstClr val="white"/>
                </a:solidFill>
                <a:effectLst>
                  <a:outerShdw blurRad="50800" dist="38100" dir="2700000" algn="tl" rotWithShape="0">
                    <a:srgbClr val="000000"/>
                  </a:outerShdw>
                </a:effectLst>
                <a:latin typeface="Calibri"/>
                <a:ea typeface="MS PGothic" panose="020B0600070205080204" pitchFamily="34" charset="-128"/>
                <a:cs typeface="Calibri"/>
              </a:rPr>
              <a:t>   =141     = 111</a:t>
            </a:r>
          </a:p>
          <a:p>
            <a:pPr marL="571500" indent="-571500">
              <a:spcBef>
                <a:spcPct val="0"/>
              </a:spcBef>
              <a:defRPr/>
            </a:pPr>
            <a:r>
              <a:rPr lang="en-CA" sz="4000" dirty="0">
                <a:solidFill>
                  <a:prstClr val="white"/>
                </a:solidFill>
                <a:effectLst>
                  <a:outerShdw blurRad="50800" dist="38100" dir="2700000" algn="tl" rotWithShape="0">
                    <a:srgbClr val="000000"/>
                  </a:outerShdw>
                </a:effectLst>
                <a:latin typeface="Calibri"/>
                <a:ea typeface="+mn-ea"/>
                <a:cs typeface="Calibri"/>
              </a:rPr>
              <a:t>Mean age of the coaches was 37.62 years (SD = 11.67).</a:t>
            </a:r>
          </a:p>
          <a:p>
            <a:pPr marL="571500" indent="-571500">
              <a:spcBef>
                <a:spcPct val="0"/>
              </a:spcBef>
              <a:defRPr/>
            </a:pPr>
            <a:r>
              <a:rPr lang="en-CA" sz="4000" dirty="0">
                <a:solidFill>
                  <a:prstClr val="white"/>
                </a:solidFill>
                <a:effectLst>
                  <a:outerShdw blurRad="50800" dist="38100" dir="2700000" algn="tl" rotWithShape="0">
                    <a:srgbClr val="000000"/>
                  </a:outerShdw>
                </a:effectLst>
                <a:latin typeface="Calibri"/>
                <a:ea typeface="+mn-ea"/>
                <a:cs typeface="Calibri"/>
              </a:rPr>
              <a:t>Mean age of coaching experience was 15.58 years (SD = 10.02).  </a:t>
            </a:r>
            <a:endParaRPr lang="en-CA" altLang="en-US" sz="4000" dirty="0">
              <a:solidFill>
                <a:prstClr val="white"/>
              </a:solidFill>
              <a:effectLst>
                <a:outerShdw blurRad="50800" dist="38100" dir="2700000" algn="tl" rotWithShape="0">
                  <a:srgbClr val="000000"/>
                </a:outerShdw>
              </a:effectLst>
              <a:latin typeface="Calibri"/>
              <a:ea typeface="MS PGothic" panose="020B0600070205080204" pitchFamily="34" charset="-128"/>
              <a:cs typeface="Calibri"/>
            </a:endParaRPr>
          </a:p>
          <a:p>
            <a:pPr lvl="0" algn="ctr">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r>
              <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rPr>
              <a:t>Instruments </a:t>
            </a:r>
          </a:p>
          <a:p>
            <a:pPr lvl="0">
              <a:spcBef>
                <a:spcPct val="0"/>
              </a:spcBef>
              <a:buNone/>
              <a:defRPr/>
            </a:pPr>
            <a:r>
              <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rPr>
              <a:t> </a:t>
            </a:r>
          </a:p>
          <a:p>
            <a:pPr lvl="0">
              <a:spcBef>
                <a:spcPct val="0"/>
              </a:spcBef>
              <a:buNone/>
              <a:defRPr/>
            </a:pPr>
            <a:r>
              <a:rPr lang="en-CA" altLang="en-US" sz="4000" i="1" dirty="0">
                <a:effectLst>
                  <a:outerShdw blurRad="50800" dist="38100" dir="2700000" algn="tl" rotWithShape="0">
                    <a:srgbClr val="000000"/>
                  </a:outerShdw>
                </a:effectLst>
                <a:latin typeface="Calibri"/>
                <a:ea typeface="MS PGothic" panose="020B0600070205080204" pitchFamily="34" charset="-128"/>
                <a:cs typeface="Calibri"/>
              </a:rPr>
              <a:t>Attitudes </a:t>
            </a:r>
          </a:p>
          <a:p>
            <a:pPr lvl="0">
              <a:spcBef>
                <a:spcPct val="0"/>
              </a:spcBef>
              <a:buNone/>
              <a:defRPr/>
            </a:pPr>
            <a:endParaRPr lang="en-CA" altLang="en-US" sz="4000" i="1" dirty="0">
              <a:effectLst>
                <a:outerShdw blurRad="50800" dist="38100" dir="2700000" algn="tl" rotWithShape="0">
                  <a:srgbClr val="000000"/>
                </a:outerShdw>
              </a:effectLst>
              <a:latin typeface="Calibri"/>
              <a:ea typeface="MS PGothic" panose="020B0600070205080204" pitchFamily="34" charset="-128"/>
              <a:cs typeface="Calibri"/>
            </a:endParaRP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Coach attitudes questionnaire was adapted from two questionnaires: The SPARC-2 (</a:t>
            </a:r>
            <a:r>
              <a:rPr lang="en-CA" altLang="en-US" sz="4000" dirty="0" err="1">
                <a:effectLst>
                  <a:outerShdw blurRad="50800" dist="38100" dir="2700000" algn="tl" rotWithShape="0">
                    <a:srgbClr val="000000"/>
                  </a:outerShdw>
                </a:effectLst>
                <a:latin typeface="Calibri"/>
                <a:ea typeface="MS PGothic" panose="020B0600070205080204" pitchFamily="34" charset="-128"/>
                <a:cs typeface="Calibri"/>
              </a:rPr>
              <a:t>Zakrajsek</a:t>
            </a: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 et al., 2011) and The SPA-R (Martin et al., 2002). </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Measures attitudes on four factors:</a:t>
            </a:r>
          </a:p>
          <a:p>
            <a:pPr marL="2127250" lvl="3"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Stigma tolerance </a:t>
            </a:r>
          </a:p>
          <a:p>
            <a:pPr marL="2127250" lvl="3"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Confidence in sport psychology </a:t>
            </a:r>
          </a:p>
          <a:p>
            <a:pPr marL="2127250" lvl="3"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Personal openness</a:t>
            </a:r>
          </a:p>
          <a:p>
            <a:pPr marL="2127250" lvl="3"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Cultural preferences</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Items rated on a 7-point Likert scale: strongly disagree (1) to strongly agree (7). </a:t>
            </a:r>
          </a:p>
          <a:p>
            <a:pPr lvl="3" indent="0">
              <a:spcBef>
                <a:spcPct val="0"/>
              </a:spcBef>
              <a:buNone/>
              <a:defRPr/>
            </a:pPr>
            <a:endParaRPr lang="en-CA" altLang="en-US" sz="4000" dirty="0">
              <a:effectLst>
                <a:outerShdw blurRad="50800" dist="38100" dir="2700000" algn="tl" rotWithShape="0">
                  <a:srgbClr val="000000"/>
                </a:outerShdw>
              </a:effectLst>
              <a:latin typeface="Calibri"/>
              <a:ea typeface="MS PGothic" panose="020B0600070205080204" pitchFamily="34" charset="-128"/>
              <a:cs typeface="Calibri"/>
            </a:endParaRPr>
          </a:p>
          <a:p>
            <a:pPr>
              <a:spcBef>
                <a:spcPct val="0"/>
              </a:spcBef>
              <a:buNone/>
              <a:defRPr/>
            </a:pPr>
            <a:r>
              <a:rPr lang="en-CA" altLang="en-US" sz="4000" i="1" dirty="0">
                <a:effectLst>
                  <a:outerShdw blurRad="50800" dist="38100" dir="2700000" algn="tl" rotWithShape="0">
                    <a:srgbClr val="000000"/>
                  </a:outerShdw>
                </a:effectLst>
                <a:latin typeface="Calibri"/>
                <a:ea typeface="MS PGothic" panose="020B0600070205080204" pitchFamily="34" charset="-128"/>
                <a:cs typeface="Calibri"/>
              </a:rPr>
              <a:t>Perceived Behavioural Control</a:t>
            </a:r>
          </a:p>
          <a:p>
            <a:pPr>
              <a:spcBef>
                <a:spcPct val="0"/>
              </a:spcBef>
              <a:buNone/>
              <a:defRPr/>
            </a:pPr>
            <a:endParaRPr lang="en-CA" altLang="en-US" sz="4000" i="1" dirty="0">
              <a:effectLst>
                <a:outerShdw blurRad="50800" dist="38100" dir="2700000" algn="tl" rotWithShape="0">
                  <a:srgbClr val="000000"/>
                </a:outerShdw>
              </a:effectLst>
              <a:latin typeface="Calibri"/>
              <a:ea typeface="MS PGothic" panose="020B0600070205080204" pitchFamily="34" charset="-128"/>
              <a:cs typeface="Calibri"/>
            </a:endParaRP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Four items assessing respondents’ perceptions of their ability to access sport psychology services (Anderson, 2004). </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All items rated on a Likert scale from 1 (not at all likely) to 6 (very likely). </a:t>
            </a:r>
          </a:p>
          <a:p>
            <a:pPr>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a:spcBef>
                <a:spcPct val="0"/>
              </a:spcBef>
              <a:buNone/>
              <a:defRPr/>
            </a:pPr>
            <a:r>
              <a:rPr lang="en-CA" altLang="en-US" sz="4000" i="1" dirty="0">
                <a:effectLst>
                  <a:outerShdw blurRad="50800" dist="38100" dir="2700000" algn="tl" rotWithShape="0">
                    <a:srgbClr val="000000"/>
                  </a:outerShdw>
                </a:effectLst>
                <a:latin typeface="Calibri"/>
                <a:ea typeface="MS PGothic" panose="020B0600070205080204" pitchFamily="34" charset="-128"/>
                <a:cs typeface="Calibri"/>
              </a:rPr>
              <a:t>Subjective Norms</a:t>
            </a:r>
          </a:p>
          <a:p>
            <a:pPr>
              <a:spcBef>
                <a:spcPct val="0"/>
              </a:spcBef>
              <a:buNone/>
              <a:defRPr/>
            </a:pPr>
            <a:endParaRPr lang="en-CA" altLang="en-US" sz="4000" i="1" dirty="0">
              <a:effectLst>
                <a:outerShdw blurRad="50800" dist="38100" dir="2700000" algn="tl" rotWithShape="0">
                  <a:srgbClr val="000000"/>
                </a:outerShdw>
              </a:effectLst>
              <a:latin typeface="Calibri"/>
              <a:ea typeface="MS PGothic" panose="020B0600070205080204" pitchFamily="34" charset="-128"/>
              <a:cs typeface="Calibri"/>
            </a:endParaRP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Two items assessing how supportive important others would be of the respondent seeking sport psychology services (Anderson, 2004). </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All items were rated on a Likert scale from 1 (not at all supportive) to 6 (very supportive).</a:t>
            </a:r>
          </a:p>
          <a:p>
            <a:pPr>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a:spcBef>
                <a:spcPct val="0"/>
              </a:spcBef>
              <a:buNone/>
              <a:defRPr/>
            </a:pPr>
            <a:r>
              <a:rPr lang="en-CA" altLang="en-US" sz="4000" i="1" dirty="0">
                <a:effectLst>
                  <a:outerShdw blurRad="50800" dist="38100" dir="2700000" algn="tl" rotWithShape="0">
                    <a:srgbClr val="000000"/>
                  </a:outerShdw>
                </a:effectLst>
                <a:latin typeface="Calibri"/>
                <a:ea typeface="MS PGothic" panose="020B0600070205080204" pitchFamily="34" charset="-128"/>
                <a:cs typeface="Calibri"/>
              </a:rPr>
              <a:t>Intentions to use SPC </a:t>
            </a:r>
          </a:p>
          <a:p>
            <a:pPr>
              <a:spcBef>
                <a:spcPct val="0"/>
              </a:spcBef>
              <a:buNone/>
              <a:defRPr/>
            </a:pPr>
            <a:endParaRPr lang="en-CA" altLang="en-US" sz="4000" i="1" dirty="0">
              <a:effectLst>
                <a:outerShdw blurRad="50800" dist="38100" dir="2700000" algn="tl" rotWithShape="0">
                  <a:srgbClr val="000000"/>
                </a:outerShdw>
              </a:effectLst>
              <a:latin typeface="Calibri"/>
              <a:ea typeface="MS PGothic" panose="020B0600070205080204" pitchFamily="34" charset="-128"/>
              <a:cs typeface="Calibri"/>
            </a:endParaRP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Four questions relating to coach intentions to use sport psychology services (</a:t>
            </a:r>
            <a:r>
              <a:rPr lang="en-US" altLang="en-US" sz="4000" dirty="0" err="1">
                <a:effectLst>
                  <a:outerShdw blurRad="50800" dist="38100" dir="2700000" algn="tl" rotWithShape="0">
                    <a:srgbClr val="000000"/>
                  </a:outerShdw>
                </a:effectLst>
                <a:latin typeface="Calibri"/>
                <a:cs typeface="Calibri"/>
              </a:rPr>
              <a:t>Zakrajsek</a:t>
            </a:r>
            <a:r>
              <a:rPr lang="en-US" altLang="en-US" sz="4000" dirty="0">
                <a:effectLst>
                  <a:outerShdw blurRad="50800" dist="38100" dir="2700000" algn="tl" rotWithShape="0">
                    <a:srgbClr val="000000"/>
                  </a:outerShdw>
                </a:effectLst>
                <a:latin typeface="Calibri"/>
                <a:cs typeface="Calibri"/>
              </a:rPr>
              <a:t> and Zizzi’s (2007).</a:t>
            </a:r>
          </a:p>
          <a:p>
            <a:pPr marL="571500" indent="-571500">
              <a:spcBef>
                <a:spcPct val="0"/>
              </a:spcBef>
              <a:defRPr/>
            </a:pPr>
            <a:r>
              <a:rPr lang="en-US" altLang="en-US" sz="4000" dirty="0">
                <a:effectLst>
                  <a:outerShdw blurRad="50800" dist="38100" dir="2700000" algn="tl" rotWithShape="0">
                    <a:srgbClr val="000000"/>
                  </a:outerShdw>
                </a:effectLst>
                <a:latin typeface="Calibri"/>
                <a:cs typeface="Calibri"/>
              </a:rPr>
              <a:t>All items rated on a Likert scale from 1 (not at all likely) to 6 (very likely). </a:t>
            </a:r>
          </a:p>
        </p:txBody>
      </p:sp>
      <p:sp>
        <p:nvSpPr>
          <p:cNvPr id="16" name="Line 7">
            <a:extLst>
              <a:ext uri="{FF2B5EF4-FFF2-40B4-BE49-F238E27FC236}">
                <a16:creationId xmlns:a16="http://schemas.microsoft.com/office/drawing/2014/main" id="{72E1C488-4E0F-A549-9215-D9836BC5B4C4}"/>
              </a:ext>
            </a:extLst>
          </p:cNvPr>
          <p:cNvSpPr>
            <a:spLocks noChangeShapeType="1"/>
          </p:cNvSpPr>
          <p:nvPr/>
        </p:nvSpPr>
        <p:spPr bwMode="auto">
          <a:xfrm>
            <a:off x="765498" y="7037788"/>
            <a:ext cx="36756281" cy="0"/>
          </a:xfrm>
          <a:prstGeom prst="line">
            <a:avLst/>
          </a:prstGeom>
          <a:noFill/>
          <a:ln w="127000" cmpd="dbl">
            <a:solidFill>
              <a:schemeClr val="tx1"/>
            </a:solidFill>
            <a:round/>
            <a:headEnd/>
            <a:tailEnd/>
          </a:ln>
          <a:extLst>
            <a:ext uri="{909E8E84-426E-40dd-AFC4-6F175D3DCCD1}">
              <a14:hiddenFill xmlns="" xmlns:a14="http://schemas.microsoft.com/office/drawing/2010/main">
                <a:noFill/>
              </a14:hiddenFill>
            </a:ext>
          </a:extLst>
        </p:spPr>
        <p:txBody>
          <a:bodyPr lIns="160034" tIns="80017" rIns="160034" bIns="80017"/>
          <a:lstStyle/>
          <a:p>
            <a:endParaRPr lang="en-CA" b="1"/>
          </a:p>
        </p:txBody>
      </p:sp>
      <p:sp>
        <p:nvSpPr>
          <p:cNvPr id="20" name="Rectangle 2">
            <a:extLst>
              <a:ext uri="{FF2B5EF4-FFF2-40B4-BE49-F238E27FC236}">
                <a16:creationId xmlns:a16="http://schemas.microsoft.com/office/drawing/2014/main" id="{D2FF8CAC-543B-C84C-92D3-FB88AE3966AC}"/>
              </a:ext>
            </a:extLst>
          </p:cNvPr>
          <p:cNvSpPr txBox="1">
            <a:spLocks noChangeArrowheads="1"/>
          </p:cNvSpPr>
          <p:nvPr/>
        </p:nvSpPr>
        <p:spPr>
          <a:xfrm>
            <a:off x="5561078" y="1671331"/>
            <a:ext cx="27531816" cy="2665444"/>
          </a:xfrm>
          <a:prstGeom prst="rect">
            <a:avLst/>
          </a:prstGeom>
        </p:spPr>
        <p:txBody>
          <a:bodyPr vert="horz" lIns="439016" tIns="219508" rIns="439016" bIns="219508" rtlCol="0" anchor="ctr">
            <a:noAutofit/>
          </a:bodyPr>
          <a:lstStyle>
            <a:lvl1pPr algn="ctr" defTabSz="2195081" rtl="0" eaLnBrk="1" latinLnBrk="0" hangingPunct="1">
              <a:spcBef>
                <a:spcPct val="0"/>
              </a:spcBef>
              <a:buNone/>
              <a:defRPr sz="21200" b="1" kern="1200">
                <a:solidFill>
                  <a:srgbClr val="FFFF00"/>
                </a:solidFill>
                <a:effectLst>
                  <a:outerShdw blurRad="38100" dist="38100" dir="2700000" algn="tl" rotWithShape="0">
                    <a:srgbClr val="000000"/>
                  </a:outerShdw>
                </a:effectLst>
                <a:latin typeface="Times New Roman"/>
                <a:ea typeface="+mj-ea"/>
                <a:cs typeface="Times New Roman"/>
              </a:defRPr>
            </a:lvl1pPr>
          </a:lstStyle>
          <a:p>
            <a:r>
              <a:rPr lang="en-US" sz="10000" dirty="0">
                <a:solidFill>
                  <a:schemeClr val="tx1"/>
                </a:solidFill>
                <a:effectLst/>
              </a:rPr>
              <a:t>Coach Attitudes and Intentions to </a:t>
            </a:r>
          </a:p>
          <a:p>
            <a:r>
              <a:rPr lang="en-US" sz="10000" dirty="0">
                <a:solidFill>
                  <a:schemeClr val="tx1"/>
                </a:solidFill>
                <a:effectLst/>
              </a:rPr>
              <a:t>Use Sport Psychology for Their Own Benefit</a:t>
            </a:r>
            <a:endParaRPr lang="en-CA" sz="10000" dirty="0">
              <a:solidFill>
                <a:schemeClr val="tx1"/>
              </a:solidFill>
              <a:effectLst/>
            </a:endParaRPr>
          </a:p>
        </p:txBody>
      </p:sp>
      <p:sp>
        <p:nvSpPr>
          <p:cNvPr id="22" name="Text Box 6">
            <a:extLst>
              <a:ext uri="{FF2B5EF4-FFF2-40B4-BE49-F238E27FC236}">
                <a16:creationId xmlns:a16="http://schemas.microsoft.com/office/drawing/2014/main" id="{8C9A652C-7733-D74C-9CCD-F394C4FD50AD}"/>
              </a:ext>
            </a:extLst>
          </p:cNvPr>
          <p:cNvSpPr txBox="1">
            <a:spLocks noChangeArrowheads="1"/>
          </p:cNvSpPr>
          <p:nvPr/>
        </p:nvSpPr>
        <p:spPr bwMode="auto">
          <a:xfrm>
            <a:off x="7706915" y="4854942"/>
            <a:ext cx="23000493" cy="156696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91957" bIns="45976">
            <a:spAutoFit/>
          </a:bodyPr>
          <a:lstStyle>
            <a:lvl1pPr marL="304800" indent="-304800" defTabSz="4389438">
              <a:spcBef>
                <a:spcPct val="20000"/>
              </a:spcBef>
              <a:buChar char="•"/>
              <a:defRPr sz="17700">
                <a:solidFill>
                  <a:schemeClr val="tx1"/>
                </a:solidFill>
                <a:latin typeface="Arial" charset="0"/>
                <a:ea typeface="MS PGothic" charset="-128"/>
              </a:defRPr>
            </a:lvl1pPr>
            <a:lvl2pPr marL="742950" indent="-285750" defTabSz="4389438">
              <a:spcBef>
                <a:spcPct val="20000"/>
              </a:spcBef>
              <a:buChar char="–"/>
              <a:defRPr sz="15400">
                <a:solidFill>
                  <a:schemeClr val="tx1"/>
                </a:solidFill>
                <a:latin typeface="Arial" charset="0"/>
                <a:ea typeface="MS PGothic" charset="-128"/>
              </a:defRPr>
            </a:lvl2pPr>
            <a:lvl3pPr marL="1143000" indent="-228600" defTabSz="4389438">
              <a:spcBef>
                <a:spcPct val="20000"/>
              </a:spcBef>
              <a:buChar char="•"/>
              <a:defRPr sz="13200">
                <a:solidFill>
                  <a:schemeClr val="tx1"/>
                </a:solidFill>
                <a:latin typeface="Arial" charset="0"/>
                <a:ea typeface="MS PGothic" charset="-128"/>
              </a:defRPr>
            </a:lvl3pPr>
            <a:lvl4pPr marL="1600200" indent="-228600" defTabSz="4389438">
              <a:spcBef>
                <a:spcPct val="20000"/>
              </a:spcBef>
              <a:buChar char="–"/>
              <a:defRPr sz="10900">
                <a:solidFill>
                  <a:schemeClr val="tx1"/>
                </a:solidFill>
                <a:latin typeface="Arial" charset="0"/>
                <a:ea typeface="MS PGothic" charset="-128"/>
              </a:defRPr>
            </a:lvl4pPr>
            <a:lvl5pPr marL="2057400" indent="-228600" defTabSz="4389438">
              <a:spcBef>
                <a:spcPct val="20000"/>
              </a:spcBef>
              <a:buChar char="»"/>
              <a:defRPr sz="10900">
                <a:solidFill>
                  <a:schemeClr val="tx1"/>
                </a:solidFill>
                <a:latin typeface="Arial" charset="0"/>
                <a:ea typeface="MS PGothic" charset="-128"/>
              </a:defRPr>
            </a:lvl5pPr>
            <a:lvl6pPr marL="2514600" indent="-228600" defTabSz="4389438" eaLnBrk="0" fontAlgn="base" hangingPunct="0">
              <a:spcBef>
                <a:spcPct val="20000"/>
              </a:spcBef>
              <a:spcAft>
                <a:spcPct val="0"/>
              </a:spcAft>
              <a:buChar char="»"/>
              <a:defRPr sz="10900">
                <a:solidFill>
                  <a:schemeClr val="tx1"/>
                </a:solidFill>
                <a:latin typeface="Arial" charset="0"/>
                <a:ea typeface="MS PGothic" charset="-128"/>
              </a:defRPr>
            </a:lvl6pPr>
            <a:lvl7pPr marL="2971800" indent="-228600" defTabSz="4389438" eaLnBrk="0" fontAlgn="base" hangingPunct="0">
              <a:spcBef>
                <a:spcPct val="20000"/>
              </a:spcBef>
              <a:spcAft>
                <a:spcPct val="0"/>
              </a:spcAft>
              <a:buChar char="»"/>
              <a:defRPr sz="10900">
                <a:solidFill>
                  <a:schemeClr val="tx1"/>
                </a:solidFill>
                <a:latin typeface="Arial" charset="0"/>
                <a:ea typeface="MS PGothic" charset="-128"/>
              </a:defRPr>
            </a:lvl7pPr>
            <a:lvl8pPr marL="3429000" indent="-228600" defTabSz="4389438" eaLnBrk="0" fontAlgn="base" hangingPunct="0">
              <a:spcBef>
                <a:spcPct val="20000"/>
              </a:spcBef>
              <a:spcAft>
                <a:spcPct val="0"/>
              </a:spcAft>
              <a:buChar char="»"/>
              <a:defRPr sz="10900">
                <a:solidFill>
                  <a:schemeClr val="tx1"/>
                </a:solidFill>
                <a:latin typeface="Arial" charset="0"/>
                <a:ea typeface="MS PGothic" charset="-128"/>
              </a:defRPr>
            </a:lvl8pPr>
            <a:lvl9pPr marL="3886200" indent="-228600" defTabSz="4389438" eaLnBrk="0" fontAlgn="base" hangingPunct="0">
              <a:spcBef>
                <a:spcPct val="20000"/>
              </a:spcBef>
              <a:spcAft>
                <a:spcPct val="0"/>
              </a:spcAft>
              <a:buChar char="»"/>
              <a:defRPr sz="10900">
                <a:solidFill>
                  <a:schemeClr val="tx1"/>
                </a:solidFill>
                <a:latin typeface="Arial" charset="0"/>
                <a:ea typeface="MS PGothic" charset="-128"/>
              </a:defRPr>
            </a:lvl9pPr>
          </a:lstStyle>
          <a:p>
            <a:pPr algn="ctr" fontAlgn="base">
              <a:lnSpc>
                <a:spcPct val="90000"/>
              </a:lnSpc>
              <a:spcBef>
                <a:spcPct val="0"/>
              </a:spcBef>
              <a:spcAft>
                <a:spcPts val="1499"/>
              </a:spcAft>
              <a:buFontTx/>
              <a:buNone/>
              <a:defRPr/>
            </a:pPr>
            <a:r>
              <a:rPr lang="fr-FR" altLang="en-US" sz="4795" dirty="0">
                <a:solidFill>
                  <a:srgbClr val="FFFFFF"/>
                </a:solidFill>
                <a:latin typeface="Times New Roman" panose="02020603050405020304" pitchFamily="18" charset="0"/>
                <a:cs typeface="Times New Roman" panose="02020603050405020304" pitchFamily="18" charset="0"/>
              </a:rPr>
              <a:t>Matthieu M. Boisvert</a:t>
            </a:r>
            <a:r>
              <a:rPr lang="fr-FR" altLang="en-US" sz="4795" baseline="30000" dirty="0">
                <a:solidFill>
                  <a:srgbClr val="FFFFFF"/>
                </a:solidFill>
                <a:latin typeface="Times New Roman" panose="02020603050405020304" pitchFamily="18" charset="0"/>
                <a:cs typeface="Times New Roman" panose="02020603050405020304" pitchFamily="18" charset="0"/>
              </a:rPr>
              <a:t>1</a:t>
            </a:r>
            <a:r>
              <a:rPr lang="fr-FR" altLang="en-US" sz="4795" dirty="0">
                <a:solidFill>
                  <a:srgbClr val="FFFFFF"/>
                </a:solidFill>
                <a:latin typeface="Times New Roman" panose="02020603050405020304" pitchFamily="18" charset="0"/>
                <a:cs typeface="Times New Roman" panose="02020603050405020304" pitchFamily="18" charset="0"/>
              </a:rPr>
              <a:t>, William R. Falcão</a:t>
            </a:r>
            <a:r>
              <a:rPr lang="fr-FR" altLang="en-US" sz="4795" baseline="30000" dirty="0">
                <a:solidFill>
                  <a:srgbClr val="FFFFFF"/>
                </a:solidFill>
                <a:latin typeface="Times New Roman" panose="02020603050405020304" pitchFamily="18" charset="0"/>
                <a:cs typeface="Times New Roman" panose="02020603050405020304" pitchFamily="18" charset="0"/>
              </a:rPr>
              <a:t>2</a:t>
            </a:r>
            <a:r>
              <a:rPr lang="fr-FR" altLang="en-US" sz="4795" dirty="0">
                <a:solidFill>
                  <a:srgbClr val="FFFFFF"/>
                </a:solidFill>
                <a:latin typeface="Times New Roman" panose="02020603050405020304" pitchFamily="18" charset="0"/>
                <a:cs typeface="Times New Roman" panose="02020603050405020304" pitchFamily="18" charset="0"/>
              </a:rPr>
              <a:t>, Theresa Bianco</a:t>
            </a:r>
            <a:r>
              <a:rPr lang="fr-FR" altLang="en-US" sz="4795" baseline="30000" dirty="0">
                <a:solidFill>
                  <a:srgbClr val="FFFFFF"/>
                </a:solidFill>
                <a:latin typeface="Times New Roman" panose="02020603050405020304" pitchFamily="18" charset="0"/>
                <a:cs typeface="Times New Roman" panose="02020603050405020304" pitchFamily="18" charset="0"/>
              </a:rPr>
              <a:t>3</a:t>
            </a:r>
            <a:r>
              <a:rPr lang="fr-FR" altLang="en-US" sz="4795" dirty="0">
                <a:solidFill>
                  <a:srgbClr val="FFFFFF"/>
                </a:solidFill>
                <a:latin typeface="Times New Roman" panose="02020603050405020304" pitchFamily="18" charset="0"/>
                <a:cs typeface="Times New Roman" panose="02020603050405020304" pitchFamily="18" charset="0"/>
              </a:rPr>
              <a:t> </a:t>
            </a:r>
          </a:p>
          <a:p>
            <a:pPr algn="ctr" fontAlgn="base">
              <a:lnSpc>
                <a:spcPct val="90000"/>
              </a:lnSpc>
              <a:spcBef>
                <a:spcPct val="0"/>
              </a:spcBef>
              <a:spcAft>
                <a:spcPts val="1499"/>
              </a:spcAft>
              <a:buFontTx/>
              <a:buNone/>
              <a:defRPr/>
            </a:pPr>
            <a:r>
              <a:rPr lang="fr-FR" altLang="en-US" sz="4795" baseline="30000" dirty="0">
                <a:solidFill>
                  <a:srgbClr val="FFFFFF"/>
                </a:solidFill>
                <a:latin typeface="Times New Roman" panose="02020603050405020304" pitchFamily="18" charset="0"/>
                <a:cs typeface="Times New Roman" panose="02020603050405020304" pitchFamily="18" charset="0"/>
              </a:rPr>
              <a:t>1</a:t>
            </a:r>
            <a:r>
              <a:rPr lang="en-GB" altLang="en-US" sz="4795" dirty="0">
                <a:solidFill>
                  <a:srgbClr val="FFFFFF"/>
                </a:solidFill>
                <a:latin typeface="Times New Roman" panose="02020603050405020304" pitchFamily="18" charset="0"/>
                <a:cs typeface="Times New Roman" panose="02020603050405020304" pitchFamily="18" charset="0"/>
              </a:rPr>
              <a:t>University of Windsor</a:t>
            </a:r>
            <a:r>
              <a:rPr lang="en-CA" altLang="en-US" sz="4795" baseline="30000" dirty="0">
                <a:solidFill>
                  <a:srgbClr val="FFFFFF"/>
                </a:solidFill>
                <a:latin typeface="Times New Roman" panose="02020603050405020304" pitchFamily="18" charset="0"/>
                <a:cs typeface="Times New Roman" panose="02020603050405020304" pitchFamily="18" charset="0"/>
              </a:rPr>
              <a:t>  2</a:t>
            </a:r>
            <a:r>
              <a:rPr lang="en-CA" altLang="en-US" sz="4795" dirty="0">
                <a:solidFill>
                  <a:srgbClr val="FFFFFF"/>
                </a:solidFill>
                <a:latin typeface="Times New Roman" panose="02020603050405020304" pitchFamily="18" charset="0"/>
                <a:cs typeface="Times New Roman" panose="02020603050405020304" pitchFamily="18" charset="0"/>
              </a:rPr>
              <a:t>HEC Montreal </a:t>
            </a:r>
            <a:r>
              <a:rPr lang="en-CA" altLang="en-US" sz="4795" baseline="30000" dirty="0">
                <a:solidFill>
                  <a:srgbClr val="FFFFFF"/>
                </a:solidFill>
                <a:latin typeface="Times New Roman" panose="02020603050405020304" pitchFamily="18" charset="0"/>
                <a:cs typeface="Times New Roman" panose="02020603050405020304" pitchFamily="18" charset="0"/>
              </a:rPr>
              <a:t>3</a:t>
            </a:r>
            <a:r>
              <a:rPr lang="en-CA" altLang="en-US" sz="4795" dirty="0">
                <a:solidFill>
                  <a:srgbClr val="FFFFFF"/>
                </a:solidFill>
                <a:latin typeface="Times New Roman" panose="02020603050405020304" pitchFamily="18" charset="0"/>
                <a:cs typeface="Times New Roman" panose="02020603050405020304" pitchFamily="18" charset="0"/>
              </a:rPr>
              <a:t>Concordia University</a:t>
            </a:r>
          </a:p>
        </p:txBody>
      </p:sp>
      <p:grpSp>
        <p:nvGrpSpPr>
          <p:cNvPr id="3" name="Group 2"/>
          <p:cNvGrpSpPr/>
          <p:nvPr/>
        </p:nvGrpSpPr>
        <p:grpSpPr>
          <a:xfrm>
            <a:off x="26377763" y="15359236"/>
            <a:ext cx="10703284" cy="13378335"/>
            <a:chOff x="26718439" y="7589914"/>
            <a:chExt cx="10703284" cy="13378335"/>
          </a:xfrm>
        </p:grpSpPr>
        <p:sp>
          <p:nvSpPr>
            <p:cNvPr id="51" name="Line 10">
              <a:extLst>
                <a:ext uri="{FF2B5EF4-FFF2-40B4-BE49-F238E27FC236}">
                  <a16:creationId xmlns:a16="http://schemas.microsoft.com/office/drawing/2014/main" id="{995F2067-E3CA-484A-95F2-D7B5B15441A2}"/>
                </a:ext>
              </a:extLst>
            </p:cNvPr>
            <p:cNvSpPr>
              <a:spLocks noChangeShapeType="1"/>
            </p:cNvSpPr>
            <p:nvPr/>
          </p:nvSpPr>
          <p:spPr bwMode="auto">
            <a:xfrm>
              <a:off x="30330700" y="10928577"/>
              <a:ext cx="3631821" cy="2482676"/>
            </a:xfrm>
            <a:prstGeom prst="line">
              <a:avLst/>
            </a:prstGeom>
            <a:ln>
              <a:solidFill>
                <a:schemeClr val="tx1"/>
              </a:solidFill>
              <a:headEnd/>
              <a:tailEnd type="triangle" w="med" len="med"/>
            </a:ln>
          </p:spPr>
          <p:style>
            <a:lnRef idx="3">
              <a:schemeClr val="accent1"/>
            </a:lnRef>
            <a:fillRef idx="0">
              <a:schemeClr val="accent1"/>
            </a:fillRef>
            <a:effectRef idx="2">
              <a:schemeClr val="accent1"/>
            </a:effectRef>
            <a:fontRef idx="minor">
              <a:schemeClr val="tx1"/>
            </a:fontRef>
          </p:style>
          <p:txBody>
            <a:bodyPr/>
            <a:lstStyle/>
            <a:p>
              <a:pPr>
                <a:defRPr/>
              </a:pPr>
              <a:endParaRPr lang="en-US" sz="8800">
                <a:solidFill>
                  <a:schemeClr val="bg1"/>
                </a:solidFill>
                <a:effectLst>
                  <a:outerShdw blurRad="50800" dist="38100" dir="2700000" algn="tl" rotWithShape="0">
                    <a:srgbClr val="000000"/>
                  </a:outerShdw>
                </a:effectLst>
              </a:endParaRPr>
            </a:p>
          </p:txBody>
        </p:sp>
        <p:sp>
          <p:nvSpPr>
            <p:cNvPr id="52" name="Line 10">
              <a:extLst>
                <a:ext uri="{FF2B5EF4-FFF2-40B4-BE49-F238E27FC236}">
                  <a16:creationId xmlns:a16="http://schemas.microsoft.com/office/drawing/2014/main" id="{6B121850-3091-9447-BDD3-09E1C8FC5BB8}"/>
                </a:ext>
              </a:extLst>
            </p:cNvPr>
            <p:cNvSpPr>
              <a:spLocks noChangeShapeType="1"/>
            </p:cNvSpPr>
            <p:nvPr/>
          </p:nvSpPr>
          <p:spPr bwMode="auto">
            <a:xfrm>
              <a:off x="30209781" y="13314315"/>
              <a:ext cx="3720602" cy="485267"/>
            </a:xfrm>
            <a:prstGeom prst="line">
              <a:avLst/>
            </a:prstGeom>
            <a:ln>
              <a:solidFill>
                <a:schemeClr val="tx1"/>
              </a:solidFill>
              <a:headEnd/>
              <a:tailEnd type="triangle" w="med" len="med"/>
            </a:ln>
          </p:spPr>
          <p:style>
            <a:lnRef idx="3">
              <a:schemeClr val="accent1"/>
            </a:lnRef>
            <a:fillRef idx="0">
              <a:schemeClr val="accent1"/>
            </a:fillRef>
            <a:effectRef idx="2">
              <a:schemeClr val="accent1"/>
            </a:effectRef>
            <a:fontRef idx="minor">
              <a:schemeClr val="tx1"/>
            </a:fontRef>
          </p:style>
          <p:txBody>
            <a:bodyPr/>
            <a:lstStyle/>
            <a:p>
              <a:pPr>
                <a:defRPr/>
              </a:pPr>
              <a:endParaRPr lang="en-US" sz="8800">
                <a:solidFill>
                  <a:schemeClr val="bg1"/>
                </a:solidFill>
                <a:effectLst>
                  <a:outerShdw blurRad="50800" dist="38100" dir="2700000" algn="tl" rotWithShape="0">
                    <a:srgbClr val="000000"/>
                  </a:outerShdw>
                </a:effectLst>
              </a:endParaRPr>
            </a:p>
          </p:txBody>
        </p:sp>
        <p:sp>
          <p:nvSpPr>
            <p:cNvPr id="53" name="Line 10">
              <a:extLst>
                <a:ext uri="{FF2B5EF4-FFF2-40B4-BE49-F238E27FC236}">
                  <a16:creationId xmlns:a16="http://schemas.microsoft.com/office/drawing/2014/main" id="{72A1E0FC-D7E5-CD45-8B98-B87F473CA690}"/>
                </a:ext>
              </a:extLst>
            </p:cNvPr>
            <p:cNvSpPr>
              <a:spLocks noChangeShapeType="1"/>
            </p:cNvSpPr>
            <p:nvPr/>
          </p:nvSpPr>
          <p:spPr bwMode="auto">
            <a:xfrm>
              <a:off x="30330702" y="8452025"/>
              <a:ext cx="3720602" cy="4577467"/>
            </a:xfrm>
            <a:prstGeom prst="line">
              <a:avLst/>
            </a:prstGeom>
            <a:ln>
              <a:solidFill>
                <a:schemeClr val="tx1"/>
              </a:solidFill>
              <a:headEnd/>
              <a:tailEnd type="triangle" w="med" len="med"/>
            </a:ln>
          </p:spPr>
          <p:style>
            <a:lnRef idx="3">
              <a:schemeClr val="accent1"/>
            </a:lnRef>
            <a:fillRef idx="0">
              <a:schemeClr val="accent1"/>
            </a:fillRef>
            <a:effectRef idx="2">
              <a:schemeClr val="accent1"/>
            </a:effectRef>
            <a:fontRef idx="minor">
              <a:schemeClr val="tx1"/>
            </a:fontRef>
          </p:style>
          <p:txBody>
            <a:bodyPr/>
            <a:lstStyle/>
            <a:p>
              <a:pPr>
                <a:defRPr/>
              </a:pPr>
              <a:endParaRPr lang="en-US" sz="8800">
                <a:solidFill>
                  <a:schemeClr val="bg1"/>
                </a:solidFill>
                <a:effectLst>
                  <a:outerShdw blurRad="50800" dist="38100" dir="2700000" algn="tl" rotWithShape="0">
                    <a:srgbClr val="000000"/>
                  </a:outerShdw>
                </a:effectLst>
              </a:endParaRPr>
            </a:p>
          </p:txBody>
        </p:sp>
        <p:sp>
          <p:nvSpPr>
            <p:cNvPr id="54" name="Rounded Rectangle 53">
              <a:extLst>
                <a:ext uri="{FF2B5EF4-FFF2-40B4-BE49-F238E27FC236}">
                  <a16:creationId xmlns:a16="http://schemas.microsoft.com/office/drawing/2014/main" id="{6554AE35-2314-5045-B956-51775A5411F0}"/>
                </a:ext>
              </a:extLst>
            </p:cNvPr>
            <p:cNvSpPr/>
            <p:nvPr/>
          </p:nvSpPr>
          <p:spPr>
            <a:xfrm>
              <a:off x="26718439" y="9997486"/>
              <a:ext cx="3555927" cy="1783134"/>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Confidence</a:t>
              </a:r>
            </a:p>
          </p:txBody>
        </p:sp>
        <p:sp>
          <p:nvSpPr>
            <p:cNvPr id="55" name="Rounded Rectangle 54">
              <a:extLst>
                <a:ext uri="{FF2B5EF4-FFF2-40B4-BE49-F238E27FC236}">
                  <a16:creationId xmlns:a16="http://schemas.microsoft.com/office/drawing/2014/main" id="{76D191F3-E511-8246-814B-E2938E68DFE8}"/>
                </a:ext>
              </a:extLst>
            </p:cNvPr>
            <p:cNvSpPr/>
            <p:nvPr/>
          </p:nvSpPr>
          <p:spPr>
            <a:xfrm>
              <a:off x="26718439" y="12333615"/>
              <a:ext cx="3555927" cy="1783134"/>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Personal Openness </a:t>
              </a:r>
            </a:p>
          </p:txBody>
        </p:sp>
        <p:sp>
          <p:nvSpPr>
            <p:cNvPr id="56" name="Rounded Rectangle 55">
              <a:extLst>
                <a:ext uri="{FF2B5EF4-FFF2-40B4-BE49-F238E27FC236}">
                  <a16:creationId xmlns:a16="http://schemas.microsoft.com/office/drawing/2014/main" id="{3A516F44-B75C-0F45-9E19-A8A2DFE2A808}"/>
                </a:ext>
              </a:extLst>
            </p:cNvPr>
            <p:cNvSpPr/>
            <p:nvPr/>
          </p:nvSpPr>
          <p:spPr>
            <a:xfrm>
              <a:off x="26718439" y="7589914"/>
              <a:ext cx="3555927" cy="1783134"/>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Stigma </a:t>
              </a:r>
            </a:p>
          </p:txBody>
        </p:sp>
        <p:sp>
          <p:nvSpPr>
            <p:cNvPr id="57" name="Rounded Rectangle 56">
              <a:extLst>
                <a:ext uri="{FF2B5EF4-FFF2-40B4-BE49-F238E27FC236}">
                  <a16:creationId xmlns:a16="http://schemas.microsoft.com/office/drawing/2014/main" id="{B91EBD99-75B6-A34A-BA56-80EC00441C0F}"/>
                </a:ext>
              </a:extLst>
            </p:cNvPr>
            <p:cNvSpPr/>
            <p:nvPr/>
          </p:nvSpPr>
          <p:spPr>
            <a:xfrm>
              <a:off x="26718439" y="14651252"/>
              <a:ext cx="3555927" cy="1783134"/>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Cultural Preference  </a:t>
              </a:r>
            </a:p>
          </p:txBody>
        </p:sp>
        <p:sp>
          <p:nvSpPr>
            <p:cNvPr id="58" name="Rounded Rectangle 57">
              <a:extLst>
                <a:ext uri="{FF2B5EF4-FFF2-40B4-BE49-F238E27FC236}">
                  <a16:creationId xmlns:a16="http://schemas.microsoft.com/office/drawing/2014/main" id="{C0EA633C-6C15-944A-95EA-A58B1F5F679E}"/>
                </a:ext>
              </a:extLst>
            </p:cNvPr>
            <p:cNvSpPr/>
            <p:nvPr/>
          </p:nvSpPr>
          <p:spPr>
            <a:xfrm>
              <a:off x="34051304" y="12862211"/>
              <a:ext cx="3370419" cy="2087957"/>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Intention to use SP services</a:t>
              </a:r>
            </a:p>
          </p:txBody>
        </p:sp>
        <p:sp>
          <p:nvSpPr>
            <p:cNvPr id="59" name="Line 10">
              <a:extLst>
                <a:ext uri="{FF2B5EF4-FFF2-40B4-BE49-F238E27FC236}">
                  <a16:creationId xmlns:a16="http://schemas.microsoft.com/office/drawing/2014/main" id="{3975EE49-26F1-8A43-8765-595C5A9C2F86}"/>
                </a:ext>
              </a:extLst>
            </p:cNvPr>
            <p:cNvSpPr>
              <a:spLocks noChangeShapeType="1"/>
            </p:cNvSpPr>
            <p:nvPr/>
          </p:nvSpPr>
          <p:spPr bwMode="auto">
            <a:xfrm flipV="1">
              <a:off x="30294598" y="14165952"/>
              <a:ext cx="3635785" cy="1364990"/>
            </a:xfrm>
            <a:prstGeom prst="line">
              <a:avLst/>
            </a:prstGeom>
            <a:ln>
              <a:solidFill>
                <a:schemeClr val="tx1"/>
              </a:solidFill>
              <a:headEnd/>
              <a:tailEnd type="triangle" w="med" len="med"/>
            </a:ln>
          </p:spPr>
          <p:style>
            <a:lnRef idx="3">
              <a:schemeClr val="accent1"/>
            </a:lnRef>
            <a:fillRef idx="0">
              <a:schemeClr val="accent1"/>
            </a:fillRef>
            <a:effectRef idx="2">
              <a:schemeClr val="accent1"/>
            </a:effectRef>
            <a:fontRef idx="minor">
              <a:schemeClr val="tx1"/>
            </a:fontRef>
          </p:style>
          <p:txBody>
            <a:bodyPr/>
            <a:lstStyle/>
            <a:p>
              <a:pPr>
                <a:defRPr/>
              </a:pPr>
              <a:endParaRPr lang="en-US" sz="8800" dirty="0">
                <a:solidFill>
                  <a:schemeClr val="bg1"/>
                </a:solidFill>
                <a:effectLst>
                  <a:outerShdw blurRad="50800" dist="38100" dir="2700000" algn="tl" rotWithShape="0">
                    <a:srgbClr val="000000"/>
                  </a:outerShdw>
                </a:effectLst>
              </a:endParaRPr>
            </a:p>
          </p:txBody>
        </p:sp>
        <p:sp>
          <p:nvSpPr>
            <p:cNvPr id="60" name="TextBox 59">
              <a:extLst>
                <a:ext uri="{FF2B5EF4-FFF2-40B4-BE49-F238E27FC236}">
                  <a16:creationId xmlns:a16="http://schemas.microsoft.com/office/drawing/2014/main" id="{44F4930C-8BA8-044B-A37E-10D260C83729}"/>
                </a:ext>
              </a:extLst>
            </p:cNvPr>
            <p:cNvSpPr txBox="1"/>
            <p:nvPr/>
          </p:nvSpPr>
          <p:spPr>
            <a:xfrm>
              <a:off x="30629799" y="8129978"/>
              <a:ext cx="1207876" cy="523220"/>
            </a:xfrm>
            <a:prstGeom prst="rect">
              <a:avLst/>
            </a:prstGeom>
            <a:noFill/>
          </p:spPr>
          <p:txBody>
            <a:bodyPr wrap="square" rtlCol="0">
              <a:spAutoFit/>
            </a:bodyPr>
            <a:lstStyle/>
            <a:p>
              <a:r>
                <a:rPr lang="en-US" sz="2800" dirty="0">
                  <a:effectLst>
                    <a:outerShdw blurRad="50800" dist="38100" dir="2700000" algn="tl" rotWithShape="0">
                      <a:srgbClr val="000000"/>
                    </a:outerShdw>
                  </a:effectLst>
                </a:rPr>
                <a:t>-.03</a:t>
              </a:r>
            </a:p>
          </p:txBody>
        </p:sp>
        <p:sp>
          <p:nvSpPr>
            <p:cNvPr id="61" name="TextBox 60">
              <a:extLst>
                <a:ext uri="{FF2B5EF4-FFF2-40B4-BE49-F238E27FC236}">
                  <a16:creationId xmlns:a16="http://schemas.microsoft.com/office/drawing/2014/main" id="{7AB9AEEC-E3A2-2444-8CE5-C778F0F03612}"/>
                </a:ext>
              </a:extLst>
            </p:cNvPr>
            <p:cNvSpPr txBox="1"/>
            <p:nvPr/>
          </p:nvSpPr>
          <p:spPr>
            <a:xfrm>
              <a:off x="30629799" y="10405357"/>
              <a:ext cx="1207876" cy="523220"/>
            </a:xfrm>
            <a:prstGeom prst="rect">
              <a:avLst/>
            </a:prstGeom>
            <a:noFill/>
          </p:spPr>
          <p:txBody>
            <a:bodyPr wrap="square" rtlCol="0">
              <a:spAutoFit/>
            </a:bodyPr>
            <a:lstStyle/>
            <a:p>
              <a:r>
                <a:rPr lang="en-US" sz="2800" dirty="0">
                  <a:effectLst>
                    <a:outerShdw blurRad="50800" dist="38100" dir="2700000" algn="tl" rotWithShape="0">
                      <a:srgbClr val="000000"/>
                    </a:outerShdw>
                  </a:effectLst>
                </a:rPr>
                <a:t>.30*</a:t>
              </a:r>
            </a:p>
          </p:txBody>
        </p:sp>
        <p:sp>
          <p:nvSpPr>
            <p:cNvPr id="62" name="TextBox 61">
              <a:extLst>
                <a:ext uri="{FF2B5EF4-FFF2-40B4-BE49-F238E27FC236}">
                  <a16:creationId xmlns:a16="http://schemas.microsoft.com/office/drawing/2014/main" id="{0EC8913C-BEC7-4640-8C17-0AF54328A7D2}"/>
                </a:ext>
              </a:extLst>
            </p:cNvPr>
            <p:cNvSpPr txBox="1"/>
            <p:nvPr/>
          </p:nvSpPr>
          <p:spPr>
            <a:xfrm>
              <a:off x="30641249" y="12428280"/>
              <a:ext cx="1207876" cy="523220"/>
            </a:xfrm>
            <a:prstGeom prst="rect">
              <a:avLst/>
            </a:prstGeom>
            <a:noFill/>
          </p:spPr>
          <p:txBody>
            <a:bodyPr wrap="square" rtlCol="0">
              <a:spAutoFit/>
            </a:bodyPr>
            <a:lstStyle/>
            <a:p>
              <a:r>
                <a:rPr lang="en-US" sz="2800" dirty="0">
                  <a:effectLst>
                    <a:outerShdw blurRad="50800" dist="38100" dir="2700000" algn="tl" rotWithShape="0">
                      <a:srgbClr val="000000"/>
                    </a:outerShdw>
                  </a:effectLst>
                </a:rPr>
                <a:t>-.06</a:t>
              </a:r>
            </a:p>
          </p:txBody>
        </p:sp>
        <p:sp>
          <p:nvSpPr>
            <p:cNvPr id="63" name="TextBox 62">
              <a:extLst>
                <a:ext uri="{FF2B5EF4-FFF2-40B4-BE49-F238E27FC236}">
                  <a16:creationId xmlns:a16="http://schemas.microsoft.com/office/drawing/2014/main" id="{F3028E2F-EF0C-F940-BFD2-032B4ADFB8B5}"/>
                </a:ext>
              </a:extLst>
            </p:cNvPr>
            <p:cNvSpPr txBox="1"/>
            <p:nvPr/>
          </p:nvSpPr>
          <p:spPr>
            <a:xfrm>
              <a:off x="30676998" y="14426948"/>
              <a:ext cx="900191" cy="523220"/>
            </a:xfrm>
            <a:prstGeom prst="rect">
              <a:avLst/>
            </a:prstGeom>
            <a:noFill/>
          </p:spPr>
          <p:txBody>
            <a:bodyPr wrap="square" rtlCol="0">
              <a:spAutoFit/>
            </a:bodyPr>
            <a:lstStyle/>
            <a:p>
              <a:r>
                <a:rPr lang="en-US" sz="2800" dirty="0">
                  <a:effectLst>
                    <a:outerShdw blurRad="50800" dist="38100" dir="2700000" algn="tl" rotWithShape="0">
                      <a:srgbClr val="000000"/>
                    </a:outerShdw>
                  </a:effectLst>
                </a:rPr>
                <a:t>.01</a:t>
              </a:r>
            </a:p>
          </p:txBody>
        </p:sp>
        <p:sp>
          <p:nvSpPr>
            <p:cNvPr id="64" name="TextBox 63">
              <a:extLst>
                <a:ext uri="{FF2B5EF4-FFF2-40B4-BE49-F238E27FC236}">
                  <a16:creationId xmlns:a16="http://schemas.microsoft.com/office/drawing/2014/main" id="{9A9FF075-9548-064C-A997-03BE5B64FD73}"/>
                </a:ext>
              </a:extLst>
            </p:cNvPr>
            <p:cNvSpPr txBox="1"/>
            <p:nvPr/>
          </p:nvSpPr>
          <p:spPr>
            <a:xfrm>
              <a:off x="33598603" y="11040741"/>
              <a:ext cx="2222247" cy="523220"/>
            </a:xfrm>
            <a:prstGeom prst="rect">
              <a:avLst/>
            </a:prstGeom>
            <a:noFill/>
          </p:spPr>
          <p:txBody>
            <a:bodyPr wrap="square" rtlCol="0">
              <a:spAutoFit/>
            </a:bodyPr>
            <a:lstStyle/>
            <a:p>
              <a:r>
                <a:rPr lang="en-CA" sz="2800" b="1" dirty="0">
                  <a:effectLst>
                    <a:outerShdw blurRad="50800" dist="38100" dir="2700000" algn="tl" rotWithShape="0">
                      <a:srgbClr val="000000"/>
                    </a:outerShdw>
                  </a:effectLst>
                </a:rPr>
                <a:t>* </a:t>
              </a:r>
              <a:r>
                <a:rPr lang="en-CA" sz="2800" i="1" dirty="0">
                  <a:effectLst>
                    <a:outerShdw blurRad="50800" dist="38100" dir="2700000" algn="tl" rotWithShape="0">
                      <a:srgbClr val="000000"/>
                    </a:outerShdw>
                  </a:effectLst>
                </a:rPr>
                <a:t>p</a:t>
              </a:r>
              <a:r>
                <a:rPr lang="en-CA" sz="2800" dirty="0">
                  <a:effectLst>
                    <a:outerShdw blurRad="50800" dist="38100" dir="2700000" algn="tl" rotWithShape="0">
                      <a:srgbClr val="000000"/>
                    </a:outerShdw>
                  </a:effectLst>
                </a:rPr>
                <a:t> &lt; .001 </a:t>
              </a:r>
              <a:endParaRPr lang="en-US" sz="2800" dirty="0">
                <a:effectLst>
                  <a:outerShdw blurRad="50800" dist="38100" dir="2700000" algn="tl" rotWithShape="0">
                    <a:srgbClr val="000000"/>
                  </a:outerShdw>
                </a:effectLst>
              </a:endParaRPr>
            </a:p>
          </p:txBody>
        </p:sp>
        <p:sp>
          <p:nvSpPr>
            <p:cNvPr id="72" name="Line 10">
              <a:extLst>
                <a:ext uri="{FF2B5EF4-FFF2-40B4-BE49-F238E27FC236}">
                  <a16:creationId xmlns:a16="http://schemas.microsoft.com/office/drawing/2014/main" id="{AEA0E683-F848-FB43-9A44-07215B95632A}"/>
                </a:ext>
              </a:extLst>
            </p:cNvPr>
            <p:cNvSpPr>
              <a:spLocks noChangeShapeType="1"/>
            </p:cNvSpPr>
            <p:nvPr/>
          </p:nvSpPr>
          <p:spPr bwMode="auto">
            <a:xfrm flipV="1">
              <a:off x="30338953" y="14547822"/>
              <a:ext cx="3602355" cy="3256332"/>
            </a:xfrm>
            <a:prstGeom prst="line">
              <a:avLst/>
            </a:prstGeom>
            <a:ln>
              <a:solidFill>
                <a:schemeClr val="tx1"/>
              </a:solidFill>
              <a:headEnd/>
              <a:tailEnd type="triangle" w="med" len="med"/>
            </a:ln>
          </p:spPr>
          <p:style>
            <a:lnRef idx="3">
              <a:schemeClr val="accent1"/>
            </a:lnRef>
            <a:fillRef idx="0">
              <a:schemeClr val="accent1"/>
            </a:fillRef>
            <a:effectRef idx="2">
              <a:schemeClr val="accent1"/>
            </a:effectRef>
            <a:fontRef idx="minor">
              <a:schemeClr val="tx1"/>
            </a:fontRef>
          </p:style>
          <p:txBody>
            <a:bodyPr/>
            <a:lstStyle/>
            <a:p>
              <a:pPr>
                <a:defRPr/>
              </a:pPr>
              <a:endParaRPr lang="en-US" sz="8800">
                <a:solidFill>
                  <a:schemeClr val="bg1"/>
                </a:solidFill>
                <a:effectLst>
                  <a:outerShdw blurRad="50800" dist="38100" dir="2700000" algn="tl" rotWithShape="0">
                    <a:srgbClr val="000000"/>
                  </a:outerShdw>
                </a:effectLst>
              </a:endParaRPr>
            </a:p>
          </p:txBody>
        </p:sp>
        <p:sp>
          <p:nvSpPr>
            <p:cNvPr id="73" name="Rounded Rectangle 72">
              <a:extLst>
                <a:ext uri="{FF2B5EF4-FFF2-40B4-BE49-F238E27FC236}">
                  <a16:creationId xmlns:a16="http://schemas.microsoft.com/office/drawing/2014/main" id="{43488D19-DA1C-E749-9AEF-6A198A9EF6CC}"/>
                </a:ext>
              </a:extLst>
            </p:cNvPr>
            <p:cNvSpPr/>
            <p:nvPr/>
          </p:nvSpPr>
          <p:spPr>
            <a:xfrm>
              <a:off x="26819128" y="16924463"/>
              <a:ext cx="3555927" cy="1783134"/>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Subjective Norms  </a:t>
              </a:r>
            </a:p>
          </p:txBody>
        </p:sp>
        <p:sp>
          <p:nvSpPr>
            <p:cNvPr id="74" name="Rounded Rectangle 73">
              <a:extLst>
                <a:ext uri="{FF2B5EF4-FFF2-40B4-BE49-F238E27FC236}">
                  <a16:creationId xmlns:a16="http://schemas.microsoft.com/office/drawing/2014/main" id="{2833EA3F-834C-8149-AE55-B24FE6D9B66B}"/>
                </a:ext>
              </a:extLst>
            </p:cNvPr>
            <p:cNvSpPr/>
            <p:nvPr/>
          </p:nvSpPr>
          <p:spPr>
            <a:xfrm>
              <a:off x="26819127" y="19185115"/>
              <a:ext cx="3555927" cy="1783134"/>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Perceived Behavioural Control   </a:t>
              </a:r>
            </a:p>
          </p:txBody>
        </p:sp>
        <p:sp>
          <p:nvSpPr>
            <p:cNvPr id="75" name="Line 10">
              <a:extLst>
                <a:ext uri="{FF2B5EF4-FFF2-40B4-BE49-F238E27FC236}">
                  <a16:creationId xmlns:a16="http://schemas.microsoft.com/office/drawing/2014/main" id="{C9F18608-A848-5445-99D2-64F39DFF2BBD}"/>
                </a:ext>
              </a:extLst>
            </p:cNvPr>
            <p:cNvSpPr>
              <a:spLocks noChangeShapeType="1"/>
            </p:cNvSpPr>
            <p:nvPr/>
          </p:nvSpPr>
          <p:spPr bwMode="auto">
            <a:xfrm flipV="1">
              <a:off x="30395287" y="14832646"/>
              <a:ext cx="3656018" cy="5358257"/>
            </a:xfrm>
            <a:prstGeom prst="line">
              <a:avLst/>
            </a:prstGeom>
            <a:ln>
              <a:solidFill>
                <a:schemeClr val="tx1"/>
              </a:solidFill>
              <a:headEnd/>
              <a:tailEnd type="triangle" w="med" len="med"/>
            </a:ln>
          </p:spPr>
          <p:style>
            <a:lnRef idx="3">
              <a:schemeClr val="accent1"/>
            </a:lnRef>
            <a:fillRef idx="0">
              <a:schemeClr val="accent1"/>
            </a:fillRef>
            <a:effectRef idx="2">
              <a:schemeClr val="accent1"/>
            </a:effectRef>
            <a:fontRef idx="minor">
              <a:schemeClr val="tx1"/>
            </a:fontRef>
          </p:style>
          <p:txBody>
            <a:bodyPr/>
            <a:lstStyle/>
            <a:p>
              <a:pPr>
                <a:defRPr/>
              </a:pPr>
              <a:endParaRPr lang="en-US" sz="8800" dirty="0">
                <a:solidFill>
                  <a:schemeClr val="bg1"/>
                </a:solidFill>
                <a:effectLst>
                  <a:outerShdw blurRad="50800" dist="38100" dir="2700000" algn="tl" rotWithShape="0">
                    <a:srgbClr val="000000"/>
                  </a:outerShdw>
                </a:effectLst>
              </a:endParaRPr>
            </a:p>
          </p:txBody>
        </p:sp>
        <p:sp>
          <p:nvSpPr>
            <p:cNvPr id="76" name="TextBox 75">
              <a:extLst>
                <a:ext uri="{FF2B5EF4-FFF2-40B4-BE49-F238E27FC236}">
                  <a16:creationId xmlns:a16="http://schemas.microsoft.com/office/drawing/2014/main" id="{83096FC5-3506-A64A-BC3B-A771C30AB376}"/>
                </a:ext>
              </a:extLst>
            </p:cNvPr>
            <p:cNvSpPr txBox="1"/>
            <p:nvPr/>
          </p:nvSpPr>
          <p:spPr>
            <a:xfrm>
              <a:off x="30557958" y="16434386"/>
              <a:ext cx="1138273" cy="523220"/>
            </a:xfrm>
            <a:prstGeom prst="rect">
              <a:avLst/>
            </a:prstGeom>
            <a:noFill/>
          </p:spPr>
          <p:txBody>
            <a:bodyPr wrap="square" rtlCol="0">
              <a:spAutoFit/>
            </a:bodyPr>
            <a:lstStyle/>
            <a:p>
              <a:r>
                <a:rPr lang="en-US" sz="2800" dirty="0">
                  <a:effectLst>
                    <a:outerShdw blurRad="50800" dist="38100" dir="2700000" algn="tl" rotWithShape="0">
                      <a:srgbClr val="000000"/>
                    </a:outerShdw>
                  </a:effectLst>
                </a:rPr>
                <a:t>.38*</a:t>
              </a:r>
            </a:p>
          </p:txBody>
        </p:sp>
        <p:sp>
          <p:nvSpPr>
            <p:cNvPr id="77" name="TextBox 76">
              <a:extLst>
                <a:ext uri="{FF2B5EF4-FFF2-40B4-BE49-F238E27FC236}">
                  <a16:creationId xmlns:a16="http://schemas.microsoft.com/office/drawing/2014/main" id="{617D2DD7-1C0E-444D-96C0-E0387BE0055D}"/>
                </a:ext>
              </a:extLst>
            </p:cNvPr>
            <p:cNvSpPr txBox="1"/>
            <p:nvPr/>
          </p:nvSpPr>
          <p:spPr>
            <a:xfrm>
              <a:off x="30581024" y="18556595"/>
              <a:ext cx="833016" cy="523220"/>
            </a:xfrm>
            <a:prstGeom prst="rect">
              <a:avLst/>
            </a:prstGeom>
            <a:noFill/>
          </p:spPr>
          <p:txBody>
            <a:bodyPr wrap="square" rtlCol="0">
              <a:spAutoFit/>
            </a:bodyPr>
            <a:lstStyle/>
            <a:p>
              <a:r>
                <a:rPr lang="en-US" sz="2800" dirty="0">
                  <a:effectLst>
                    <a:outerShdw blurRad="50800" dist="38100" dir="2700000" algn="tl" rotWithShape="0">
                      <a:srgbClr val="000000"/>
                    </a:outerShdw>
                  </a:effectLst>
                </a:rPr>
                <a:t>.02</a:t>
              </a:r>
            </a:p>
          </p:txBody>
        </p:sp>
      </p:grpSp>
      <p:pic>
        <p:nvPicPr>
          <p:cNvPr id="79" name="Picture 78">
            <a:extLst>
              <a:ext uri="{FF2B5EF4-FFF2-40B4-BE49-F238E27FC236}">
                <a16:creationId xmlns:a16="http://schemas.microsoft.com/office/drawing/2014/main" id="{819CD9EA-413C-C34D-A8EE-D6B0865C3351}"/>
              </a:ext>
            </a:extLst>
          </p:cNvPr>
          <p:cNvPicPr>
            <a:picLocks noChangeAspect="1"/>
          </p:cNvPicPr>
          <p:nvPr/>
        </p:nvPicPr>
        <p:blipFill>
          <a:blip r:embed="rId4"/>
          <a:stretch>
            <a:fillRect/>
          </a:stretch>
        </p:blipFill>
        <p:spPr>
          <a:xfrm>
            <a:off x="6793096" y="33379208"/>
            <a:ext cx="3458676" cy="3395266"/>
          </a:xfrm>
          <a:prstGeom prst="rect">
            <a:avLst/>
          </a:prstGeom>
        </p:spPr>
      </p:pic>
      <p:pic>
        <p:nvPicPr>
          <p:cNvPr id="80" name="Picture 79">
            <a:extLst>
              <a:ext uri="{FF2B5EF4-FFF2-40B4-BE49-F238E27FC236}">
                <a16:creationId xmlns:a16="http://schemas.microsoft.com/office/drawing/2014/main" id="{75FE2050-9CC7-134E-A50F-CC54AC3DB0DE}"/>
              </a:ext>
            </a:extLst>
          </p:cNvPr>
          <p:cNvPicPr>
            <a:picLocks noChangeAspect="1"/>
          </p:cNvPicPr>
          <p:nvPr/>
        </p:nvPicPr>
        <p:blipFill>
          <a:blip r:embed="rId5"/>
          <a:stretch>
            <a:fillRect/>
          </a:stretch>
        </p:blipFill>
        <p:spPr>
          <a:xfrm>
            <a:off x="2829126" y="33379208"/>
            <a:ext cx="2845195" cy="3395266"/>
          </a:xfrm>
          <a:prstGeom prst="rect">
            <a:avLst/>
          </a:prstGeom>
        </p:spPr>
      </p:pic>
      <p:sp>
        <p:nvSpPr>
          <p:cNvPr id="82" name="TextBox 2">
            <a:extLst>
              <a:ext uri="{FF2B5EF4-FFF2-40B4-BE49-F238E27FC236}">
                <a16:creationId xmlns:a16="http://schemas.microsoft.com/office/drawing/2014/main" id="{5D784475-9C48-CC4A-9700-E1934835BEED}"/>
              </a:ext>
            </a:extLst>
          </p:cNvPr>
          <p:cNvSpPr txBox="1">
            <a:spLocks noChangeArrowheads="1"/>
          </p:cNvSpPr>
          <p:nvPr/>
        </p:nvSpPr>
        <p:spPr bwMode="auto">
          <a:xfrm>
            <a:off x="606742" y="7475434"/>
            <a:ext cx="12108034" cy="252787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17700">
                <a:solidFill>
                  <a:schemeClr val="tx1"/>
                </a:solidFill>
                <a:latin typeface="Arial" charset="0"/>
                <a:ea typeface="MS PGothic" charset="-128"/>
              </a:defRPr>
            </a:lvl1pPr>
            <a:lvl2pPr marL="742950" indent="-514350">
              <a:spcBef>
                <a:spcPct val="20000"/>
              </a:spcBef>
              <a:buChar char="–"/>
              <a:defRPr sz="15400">
                <a:solidFill>
                  <a:schemeClr val="tx1"/>
                </a:solidFill>
                <a:latin typeface="Arial" charset="0"/>
                <a:ea typeface="MS PGothic" charset="-128"/>
              </a:defRPr>
            </a:lvl2pPr>
            <a:lvl3pPr marL="628650">
              <a:spcBef>
                <a:spcPct val="20000"/>
              </a:spcBef>
              <a:buChar char="•"/>
              <a:defRPr sz="13200">
                <a:solidFill>
                  <a:schemeClr val="tx1"/>
                </a:solidFill>
                <a:latin typeface="Arial" charset="0"/>
                <a:ea typeface="MS PGothic" charset="-128"/>
              </a:defRPr>
            </a:lvl3pPr>
            <a:lvl4pPr marL="1555750" indent="-457200">
              <a:spcBef>
                <a:spcPct val="20000"/>
              </a:spcBef>
              <a:buChar char="–"/>
              <a:defRPr sz="10900">
                <a:solidFill>
                  <a:schemeClr val="tx1"/>
                </a:solidFill>
                <a:latin typeface="Arial" charset="0"/>
                <a:ea typeface="MS PGothic" charset="-128"/>
              </a:defRPr>
            </a:lvl4pPr>
            <a:lvl5pPr marL="2057400" indent="-228600">
              <a:spcBef>
                <a:spcPct val="20000"/>
              </a:spcBef>
              <a:buChar char="»"/>
              <a:defRPr sz="10900">
                <a:solidFill>
                  <a:schemeClr val="tx1"/>
                </a:solidFill>
                <a:latin typeface="Arial" charset="0"/>
                <a:ea typeface="MS PGothic" charset="-128"/>
              </a:defRPr>
            </a:lvl5pPr>
            <a:lvl6pPr marL="2514600" indent="-228600" eaLnBrk="0" fontAlgn="base" hangingPunct="0">
              <a:spcBef>
                <a:spcPct val="20000"/>
              </a:spcBef>
              <a:spcAft>
                <a:spcPct val="0"/>
              </a:spcAft>
              <a:buChar char="»"/>
              <a:defRPr sz="10900">
                <a:solidFill>
                  <a:schemeClr val="tx1"/>
                </a:solidFill>
                <a:latin typeface="Arial" charset="0"/>
                <a:ea typeface="MS PGothic" charset="-128"/>
              </a:defRPr>
            </a:lvl6pPr>
            <a:lvl7pPr marL="2971800" indent="-228600" eaLnBrk="0" fontAlgn="base" hangingPunct="0">
              <a:spcBef>
                <a:spcPct val="20000"/>
              </a:spcBef>
              <a:spcAft>
                <a:spcPct val="0"/>
              </a:spcAft>
              <a:buChar char="»"/>
              <a:defRPr sz="10900">
                <a:solidFill>
                  <a:schemeClr val="tx1"/>
                </a:solidFill>
                <a:latin typeface="Arial" charset="0"/>
                <a:ea typeface="MS PGothic" charset="-128"/>
              </a:defRPr>
            </a:lvl7pPr>
            <a:lvl8pPr marL="3429000" indent="-228600" eaLnBrk="0" fontAlgn="base" hangingPunct="0">
              <a:spcBef>
                <a:spcPct val="20000"/>
              </a:spcBef>
              <a:spcAft>
                <a:spcPct val="0"/>
              </a:spcAft>
              <a:buChar char="»"/>
              <a:defRPr sz="10900">
                <a:solidFill>
                  <a:schemeClr val="tx1"/>
                </a:solidFill>
                <a:latin typeface="Arial" charset="0"/>
                <a:ea typeface="MS PGothic" charset="-128"/>
              </a:defRPr>
            </a:lvl8pPr>
            <a:lvl9pPr marL="3886200" indent="-228600" eaLnBrk="0" fontAlgn="base" hangingPunct="0">
              <a:spcBef>
                <a:spcPct val="20000"/>
              </a:spcBef>
              <a:spcAft>
                <a:spcPct val="0"/>
              </a:spcAft>
              <a:buChar char="»"/>
              <a:defRPr sz="10900">
                <a:solidFill>
                  <a:schemeClr val="tx1"/>
                </a:solidFill>
                <a:latin typeface="Arial" charset="0"/>
                <a:ea typeface="MS PGothic" charset="-128"/>
              </a:defRPr>
            </a:lvl9pPr>
          </a:lstStyle>
          <a:p>
            <a:pPr lvl="0" algn="ctr">
              <a:spcBef>
                <a:spcPct val="0"/>
              </a:spcBef>
              <a:buNone/>
              <a:defRPr/>
            </a:pPr>
            <a:r>
              <a:rPr lang="en-US" altLang="en-US" sz="6000" b="1" u="sng" dirty="0">
                <a:effectLst>
                  <a:outerShdw blurRad="50800" dist="38100" dir="2700000" algn="tl" rotWithShape="0">
                    <a:srgbClr val="000000"/>
                  </a:outerShdw>
                </a:effectLst>
                <a:latin typeface="Calibri"/>
                <a:ea typeface="MS PGothic" panose="020B0600070205080204" pitchFamily="34" charset="-128"/>
                <a:cs typeface="Calibri"/>
              </a:rPr>
              <a:t>Introduction</a:t>
            </a:r>
            <a:r>
              <a:rPr lang="en-US" altLang="en-US" sz="4800" b="1" u="sng" dirty="0">
                <a:effectLst>
                  <a:outerShdw blurRad="50800" dist="38100" dir="2700000" algn="tl" rotWithShape="0">
                    <a:srgbClr val="000000"/>
                  </a:outerShdw>
                </a:effectLst>
                <a:latin typeface="Calibri"/>
                <a:ea typeface="MS PGothic" panose="020B0600070205080204" pitchFamily="34" charset="-128"/>
                <a:cs typeface="Calibri"/>
              </a:rPr>
              <a:t> </a:t>
            </a:r>
          </a:p>
          <a:p>
            <a:pPr lvl="0" algn="ctr">
              <a:spcBef>
                <a:spcPct val="0"/>
              </a:spcBef>
              <a:buNone/>
              <a:defRPr/>
            </a:pPr>
            <a:endParaRPr lang="en-US" altLang="en-US" sz="4000" b="1" u="sng" dirty="0">
              <a:effectLst>
                <a:outerShdw blurRad="50800" dist="38100" dir="2700000" algn="tl" rotWithShape="0">
                  <a:srgbClr val="000000"/>
                </a:outerShdw>
              </a:effectLst>
              <a:latin typeface="Calibri"/>
              <a:ea typeface="MS PGothic" panose="020B0600070205080204" pitchFamily="34" charset="-128"/>
              <a:cs typeface="Calibri"/>
            </a:endParaRP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Coaches are performers in their own right, facing multiple demands and psychological challenges in the pursuit of sporting excellence (</a:t>
            </a:r>
            <a:r>
              <a:rPr lang="en-CA" altLang="en-US" sz="4000" dirty="0" err="1">
                <a:effectLst>
                  <a:outerShdw blurRad="50800" dist="38100" dir="2700000" algn="tl" rotWithShape="0">
                    <a:srgbClr val="000000"/>
                  </a:outerShdw>
                </a:effectLst>
                <a:latin typeface="Calibri"/>
                <a:ea typeface="MS PGothic" panose="020B0600070205080204" pitchFamily="34" charset="-128"/>
                <a:cs typeface="Calibri"/>
              </a:rPr>
              <a:t>Thelwell</a:t>
            </a: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 et al., 2008). </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The ability to effectively manage stressors is essential not only for coach well-being and success, but for that of their athletes as well. </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Sport psychology consultants (SPC) can play an important role in this regard by drawing on the work they typically do with athletes and adapting it to coaches needs (</a:t>
            </a:r>
            <a:r>
              <a:rPr lang="en-CA" altLang="en-US" sz="4000" dirty="0" err="1">
                <a:effectLst>
                  <a:outerShdw blurRad="50800" dist="38100" dir="2700000" algn="tl" rotWithShape="0">
                    <a:srgbClr val="000000"/>
                  </a:outerShdw>
                </a:effectLst>
                <a:latin typeface="Calibri"/>
                <a:ea typeface="MS PGothic" panose="020B0600070205080204" pitchFamily="34" charset="-128"/>
                <a:cs typeface="Calibri"/>
              </a:rPr>
              <a:t>Wrisberg</a:t>
            </a: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 et al., 2010). </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SPCs can only be effective in this capacity, however, if coaches are open to working with them. </a:t>
            </a:r>
          </a:p>
          <a:p>
            <a:pPr marL="571500" indent="-5715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Drawing on the Theory of Planned Behaviour (</a:t>
            </a:r>
            <a:r>
              <a:rPr lang="en-CA" altLang="en-US" sz="4000" dirty="0" err="1">
                <a:effectLst>
                  <a:outerShdw blurRad="50800" dist="38100" dir="2700000" algn="tl" rotWithShape="0">
                    <a:srgbClr val="000000"/>
                  </a:outerShdw>
                </a:effectLst>
                <a:latin typeface="Calibri"/>
                <a:ea typeface="MS PGothic" panose="020B0600070205080204" pitchFamily="34" charset="-128"/>
                <a:cs typeface="Calibri"/>
              </a:rPr>
              <a:t>Ajzen</a:t>
            </a: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 1991), the study assessed coach attitudes toward sport psychology consultation, perceived behavioral control, and subjective norms to determine if they were predictive of coach intentions to work with an SPC. </a:t>
            </a:r>
          </a:p>
          <a:p>
            <a:pPr lvl="0">
              <a:spcBef>
                <a:spcPct val="0"/>
              </a:spcBef>
              <a:buNone/>
              <a:defRPr/>
            </a:pPr>
            <a:endParaRPr lang="en-CA" altLang="en-US" sz="4000" dirty="0">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endParaRPr lang="en-CA" altLang="en-US" sz="4000" dirty="0">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lvl="0">
              <a:spcBef>
                <a:spcPct val="0"/>
              </a:spcBef>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algn="ctr" eaLnBrk="1" hangingPunct="1">
              <a:spcBef>
                <a:spcPct val="0"/>
              </a:spcBef>
              <a:buFontTx/>
              <a:buNone/>
              <a:defRPr/>
            </a:pPr>
            <a:endParaRPr lang="en-CA" altLang="en-US" sz="4000" b="1" dirty="0">
              <a:effectLst>
                <a:outerShdw blurRad="50800" dist="38100" dir="2700000" algn="tl" rotWithShape="0">
                  <a:srgbClr val="000000"/>
                </a:outerShdw>
              </a:effectLst>
              <a:latin typeface="Calibri"/>
              <a:ea typeface="MS PGothic" panose="020B0600070205080204" pitchFamily="34" charset="-128"/>
              <a:cs typeface="Calibri"/>
            </a:endParaRPr>
          </a:p>
          <a:p>
            <a:pPr algn="ctr" eaLnBrk="1" hangingPunct="1">
              <a:spcBef>
                <a:spcPct val="0"/>
              </a:spcBef>
              <a:buFontTx/>
              <a:buNone/>
              <a:defRPr/>
            </a:pPr>
            <a:endParaRPr lang="en-US" altLang="en-US" sz="4800" b="1" u="sng" dirty="0">
              <a:effectLst>
                <a:outerShdw blurRad="50800" dist="38100" dir="2700000" algn="tl" rotWithShape="0">
                  <a:srgbClr val="000000"/>
                </a:outerShdw>
              </a:effectLst>
              <a:latin typeface="Calibri"/>
              <a:cs typeface="Calibri"/>
            </a:endParaRPr>
          </a:p>
          <a:p>
            <a:pPr algn="r" eaLnBrk="1" hangingPunct="1">
              <a:spcBef>
                <a:spcPct val="0"/>
              </a:spcBef>
              <a:buFontTx/>
              <a:buNone/>
              <a:defRPr/>
            </a:pPr>
            <a:r>
              <a:rPr lang="en-US" altLang="en-US" sz="3200" dirty="0">
                <a:effectLst>
                  <a:outerShdw blurRad="50800" dist="38100" dir="2700000" algn="tl" rotWithShape="0">
                    <a:srgbClr val="000000"/>
                  </a:outerShdw>
                </a:effectLst>
                <a:latin typeface="Calibri"/>
                <a:cs typeface="Calibri"/>
              </a:rPr>
              <a:t>Adapted from </a:t>
            </a:r>
            <a:r>
              <a:rPr lang="en-US" altLang="en-US" sz="3200" dirty="0" err="1">
                <a:effectLst>
                  <a:outerShdw blurRad="50800" dist="38100" dir="2700000" algn="tl" rotWithShape="0">
                    <a:srgbClr val="000000"/>
                  </a:outerShdw>
                </a:effectLst>
                <a:latin typeface="Calibri"/>
                <a:cs typeface="Calibri"/>
              </a:rPr>
              <a:t>Ajzen</a:t>
            </a:r>
            <a:r>
              <a:rPr lang="en-US" altLang="en-US" sz="3200" dirty="0">
                <a:effectLst>
                  <a:outerShdw blurRad="50800" dist="38100" dir="2700000" algn="tl" rotWithShape="0">
                    <a:srgbClr val="000000"/>
                  </a:outerShdw>
                </a:effectLst>
                <a:latin typeface="Calibri"/>
                <a:cs typeface="Calibri"/>
              </a:rPr>
              <a:t> (1991)</a:t>
            </a:r>
            <a:endParaRPr lang="en-US" altLang="en-US" sz="4800" dirty="0">
              <a:effectLst>
                <a:outerShdw blurRad="50800" dist="38100" dir="2700000" algn="tl" rotWithShape="0">
                  <a:srgbClr val="000000"/>
                </a:outerShdw>
              </a:effectLst>
              <a:latin typeface="Calibri"/>
              <a:cs typeface="Calibri"/>
            </a:endParaRPr>
          </a:p>
          <a:p>
            <a:pPr algn="ctr" eaLnBrk="1" hangingPunct="1">
              <a:spcBef>
                <a:spcPct val="0"/>
              </a:spcBef>
              <a:buFontTx/>
              <a:buNone/>
              <a:defRPr/>
            </a:pPr>
            <a:endParaRPr lang="en-US" altLang="en-US" sz="6000" b="1" u="sng" dirty="0">
              <a:effectLst>
                <a:outerShdw blurRad="50800" dist="38100" dir="2700000" algn="tl" rotWithShape="0">
                  <a:srgbClr val="000000"/>
                </a:outerShdw>
              </a:effectLst>
              <a:latin typeface="Calibri"/>
              <a:cs typeface="Calibri"/>
            </a:endParaRPr>
          </a:p>
          <a:p>
            <a:pPr algn="ctr" eaLnBrk="1" hangingPunct="1">
              <a:spcBef>
                <a:spcPct val="0"/>
              </a:spcBef>
              <a:buFontTx/>
              <a:buNone/>
              <a:defRPr/>
            </a:pPr>
            <a:r>
              <a:rPr lang="en-US" altLang="en-US" sz="6000" b="1" u="sng" dirty="0">
                <a:effectLst>
                  <a:outerShdw blurRad="50800" dist="38100" dir="2700000" algn="tl" rotWithShape="0">
                    <a:srgbClr val="000000"/>
                  </a:outerShdw>
                </a:effectLst>
                <a:latin typeface="Calibri"/>
                <a:cs typeface="Calibri"/>
              </a:rPr>
              <a:t>Purpose</a:t>
            </a:r>
            <a:endParaRPr lang="en-US" altLang="en-US" sz="4800" b="1" u="sng" dirty="0">
              <a:effectLst>
                <a:outerShdw blurRad="50800" dist="38100" dir="2700000" algn="tl" rotWithShape="0">
                  <a:srgbClr val="000000"/>
                </a:outerShdw>
              </a:effectLst>
              <a:latin typeface="Calibri"/>
              <a:cs typeface="Calibri"/>
            </a:endParaRPr>
          </a:p>
          <a:p>
            <a:pPr algn="ctr" eaLnBrk="1" hangingPunct="1">
              <a:spcBef>
                <a:spcPct val="0"/>
              </a:spcBef>
              <a:buFontTx/>
              <a:buNone/>
              <a:defRPr/>
            </a:pPr>
            <a:endParaRPr lang="en-US" altLang="en-US" sz="4000" b="1" u="sng" dirty="0">
              <a:effectLst>
                <a:outerShdw blurRad="50800" dist="38100" dir="2700000" algn="tl" rotWithShape="0">
                  <a:srgbClr val="000000"/>
                </a:outerShdw>
              </a:effectLst>
              <a:latin typeface="Calibri"/>
              <a:cs typeface="Calibri"/>
            </a:endParaRPr>
          </a:p>
          <a:p>
            <a:pPr marL="457200" indent="-457200">
              <a:spcBef>
                <a:spcPct val="0"/>
              </a:spcBef>
              <a:defRPr/>
            </a:pPr>
            <a:r>
              <a:rPr lang="en-CA" altLang="en-US" sz="4000" dirty="0">
                <a:effectLst>
                  <a:outerShdw blurRad="50800" dist="38100" dir="2700000" algn="tl" rotWithShape="0">
                    <a:srgbClr val="000000"/>
                  </a:outerShdw>
                </a:effectLst>
                <a:latin typeface="Calibri"/>
                <a:ea typeface="MS PGothic" panose="020B0600070205080204" pitchFamily="34" charset="-128"/>
                <a:cs typeface="Calibri"/>
              </a:rPr>
              <a:t>The purpose of the present study was to assess coach willingness to seek out sport psychology services for themselves, and the factors driving their intentions.    </a:t>
            </a:r>
            <a:r>
              <a:rPr lang="en-CA" altLang="en-US" sz="4000" dirty="0">
                <a:latin typeface="Calibri"/>
                <a:ea typeface="MS PGothic" panose="020B0600070205080204" pitchFamily="34" charset="-128"/>
                <a:cs typeface="Calibri"/>
              </a:rPr>
              <a:t> </a:t>
            </a:r>
            <a:endParaRPr lang="en-US" altLang="en-US" sz="4000" b="1" dirty="0">
              <a:latin typeface="Calibri"/>
              <a:cs typeface="Calibri"/>
            </a:endParaRPr>
          </a:p>
        </p:txBody>
      </p:sp>
      <p:grpSp>
        <p:nvGrpSpPr>
          <p:cNvPr id="2" name="Group 1"/>
          <p:cNvGrpSpPr/>
          <p:nvPr/>
        </p:nvGrpSpPr>
        <p:grpSpPr>
          <a:xfrm>
            <a:off x="992602" y="20741122"/>
            <a:ext cx="11260780" cy="6526834"/>
            <a:chOff x="992602" y="19681032"/>
            <a:chExt cx="11260780" cy="6526834"/>
          </a:xfrm>
        </p:grpSpPr>
        <p:sp>
          <p:nvSpPr>
            <p:cNvPr id="85" name="Rounded Rectangle 84">
              <a:extLst>
                <a:ext uri="{FF2B5EF4-FFF2-40B4-BE49-F238E27FC236}">
                  <a16:creationId xmlns:a16="http://schemas.microsoft.com/office/drawing/2014/main" id="{FF5E3D6F-125B-394A-9BD9-80ADD11BFD08}"/>
                </a:ext>
              </a:extLst>
            </p:cNvPr>
            <p:cNvSpPr/>
            <p:nvPr/>
          </p:nvSpPr>
          <p:spPr>
            <a:xfrm>
              <a:off x="992602" y="22088604"/>
              <a:ext cx="3220169" cy="1783134"/>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Perceived Behavioural Control </a:t>
              </a:r>
            </a:p>
          </p:txBody>
        </p:sp>
        <p:sp>
          <p:nvSpPr>
            <p:cNvPr id="86" name="Rounded Rectangle 85">
              <a:extLst>
                <a:ext uri="{FF2B5EF4-FFF2-40B4-BE49-F238E27FC236}">
                  <a16:creationId xmlns:a16="http://schemas.microsoft.com/office/drawing/2014/main" id="{C635F727-BF10-F84B-A698-40ACE713CA7D}"/>
                </a:ext>
              </a:extLst>
            </p:cNvPr>
            <p:cNvSpPr/>
            <p:nvPr/>
          </p:nvSpPr>
          <p:spPr>
            <a:xfrm>
              <a:off x="992602" y="24496175"/>
              <a:ext cx="3220169" cy="1711691"/>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Subjective Norms  </a:t>
              </a:r>
            </a:p>
          </p:txBody>
        </p:sp>
        <p:sp>
          <p:nvSpPr>
            <p:cNvPr id="87" name="Rounded Rectangle 86">
              <a:extLst>
                <a:ext uri="{FF2B5EF4-FFF2-40B4-BE49-F238E27FC236}">
                  <a16:creationId xmlns:a16="http://schemas.microsoft.com/office/drawing/2014/main" id="{488FAD50-481B-B346-B456-8E26E5B21B5B}"/>
                </a:ext>
              </a:extLst>
            </p:cNvPr>
            <p:cNvSpPr/>
            <p:nvPr/>
          </p:nvSpPr>
          <p:spPr>
            <a:xfrm>
              <a:off x="992602" y="19681032"/>
              <a:ext cx="3220169" cy="1783134"/>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Attitudes </a:t>
              </a:r>
            </a:p>
          </p:txBody>
        </p:sp>
        <p:sp>
          <p:nvSpPr>
            <p:cNvPr id="97" name="Rounded Rectangle 96">
              <a:extLst>
                <a:ext uri="{FF2B5EF4-FFF2-40B4-BE49-F238E27FC236}">
                  <a16:creationId xmlns:a16="http://schemas.microsoft.com/office/drawing/2014/main" id="{C8F040E6-1F66-8F40-BE19-EEBA525775F0}"/>
                </a:ext>
              </a:extLst>
            </p:cNvPr>
            <p:cNvSpPr/>
            <p:nvPr/>
          </p:nvSpPr>
          <p:spPr>
            <a:xfrm>
              <a:off x="5334270" y="22088604"/>
              <a:ext cx="2898026" cy="1800197"/>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Intention</a:t>
              </a:r>
            </a:p>
          </p:txBody>
        </p:sp>
        <p:sp>
          <p:nvSpPr>
            <p:cNvPr id="98" name="Rounded Rectangle 97">
              <a:extLst>
                <a:ext uri="{FF2B5EF4-FFF2-40B4-BE49-F238E27FC236}">
                  <a16:creationId xmlns:a16="http://schemas.microsoft.com/office/drawing/2014/main" id="{1FC1F1C2-ABC5-7C4B-A43B-8089B68661ED}"/>
                </a:ext>
              </a:extLst>
            </p:cNvPr>
            <p:cNvSpPr/>
            <p:nvPr/>
          </p:nvSpPr>
          <p:spPr>
            <a:xfrm>
              <a:off x="9355355" y="22088637"/>
              <a:ext cx="2898027" cy="1800164"/>
            </a:xfrm>
            <a:prstGeom prst="roundRect">
              <a:avLst/>
            </a:prstGeom>
            <a:solidFill>
              <a:srgbClr val="977445"/>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a:solidFill>
                    <a:schemeClr val="tx1"/>
                  </a:solidFill>
                  <a:effectLst>
                    <a:outerShdw blurRad="50800" dist="38100" dir="2700000" algn="tl" rotWithShape="0">
                      <a:srgbClr val="000000"/>
                    </a:outerShdw>
                  </a:effectLst>
                </a:rPr>
                <a:t>Behaviour </a:t>
              </a:r>
            </a:p>
          </p:txBody>
        </p:sp>
        <p:sp>
          <p:nvSpPr>
            <p:cNvPr id="99" name="Line 10">
              <a:extLst>
                <a:ext uri="{FF2B5EF4-FFF2-40B4-BE49-F238E27FC236}">
                  <a16:creationId xmlns:a16="http://schemas.microsoft.com/office/drawing/2014/main" id="{70E35FCF-24F1-B442-8699-D25A9558CE0C}"/>
                </a:ext>
              </a:extLst>
            </p:cNvPr>
            <p:cNvSpPr>
              <a:spLocks noChangeShapeType="1"/>
            </p:cNvSpPr>
            <p:nvPr/>
          </p:nvSpPr>
          <p:spPr bwMode="auto">
            <a:xfrm>
              <a:off x="4251724" y="20559604"/>
              <a:ext cx="1089274" cy="1511923"/>
            </a:xfrm>
            <a:prstGeom prst="line">
              <a:avLst/>
            </a:prstGeom>
            <a:ln>
              <a:solidFill>
                <a:schemeClr val="tx1"/>
              </a:solidFill>
              <a:headEnd/>
              <a:tailEnd type="triangle" w="med" len="med"/>
            </a:ln>
          </p:spPr>
          <p:style>
            <a:lnRef idx="3">
              <a:schemeClr val="accent1"/>
            </a:lnRef>
            <a:fillRef idx="0">
              <a:schemeClr val="accent1"/>
            </a:fillRef>
            <a:effectRef idx="2">
              <a:schemeClr val="accent1"/>
            </a:effectRef>
            <a:fontRef idx="minor">
              <a:schemeClr val="tx1"/>
            </a:fontRef>
          </p:style>
          <p:txBody>
            <a:bodyPr/>
            <a:lstStyle/>
            <a:p>
              <a:pPr>
                <a:defRPr/>
              </a:pPr>
              <a:endParaRPr lang="en-US" sz="8800">
                <a:solidFill>
                  <a:schemeClr val="bg1"/>
                </a:solidFill>
                <a:effectLst>
                  <a:outerShdw blurRad="50800" dist="38100" dir="2700000" algn="tl" rotWithShape="0">
                    <a:srgbClr val="000000"/>
                  </a:outerShdw>
                </a:effectLst>
              </a:endParaRPr>
            </a:p>
          </p:txBody>
        </p:sp>
        <p:sp>
          <p:nvSpPr>
            <p:cNvPr id="101" name="Line 10">
              <a:extLst>
                <a:ext uri="{FF2B5EF4-FFF2-40B4-BE49-F238E27FC236}">
                  <a16:creationId xmlns:a16="http://schemas.microsoft.com/office/drawing/2014/main" id="{B518F663-344B-5441-B19C-AAC8DFF66300}"/>
                </a:ext>
              </a:extLst>
            </p:cNvPr>
            <p:cNvSpPr>
              <a:spLocks noChangeShapeType="1"/>
            </p:cNvSpPr>
            <p:nvPr/>
          </p:nvSpPr>
          <p:spPr bwMode="auto">
            <a:xfrm flipV="1">
              <a:off x="4234831" y="23905878"/>
              <a:ext cx="1123059" cy="1446142"/>
            </a:xfrm>
            <a:prstGeom prst="line">
              <a:avLst/>
            </a:prstGeom>
            <a:ln>
              <a:solidFill>
                <a:schemeClr val="tx1"/>
              </a:solidFill>
              <a:headEnd/>
              <a:tailEnd type="triangle" w="med" len="med"/>
            </a:ln>
          </p:spPr>
          <p:style>
            <a:lnRef idx="3">
              <a:schemeClr val="accent1"/>
            </a:lnRef>
            <a:fillRef idx="0">
              <a:schemeClr val="accent1"/>
            </a:fillRef>
            <a:effectRef idx="2">
              <a:schemeClr val="accent1"/>
            </a:effectRef>
            <a:fontRef idx="minor">
              <a:schemeClr val="tx1"/>
            </a:fontRef>
          </p:style>
          <p:txBody>
            <a:bodyPr/>
            <a:lstStyle/>
            <a:p>
              <a:pPr>
                <a:defRPr/>
              </a:pPr>
              <a:endParaRPr lang="en-US" sz="8800">
                <a:solidFill>
                  <a:schemeClr val="bg1"/>
                </a:solidFill>
                <a:effectLst>
                  <a:outerShdw blurRad="50800" dist="38100" dir="2700000" algn="tl" rotWithShape="0">
                    <a:srgbClr val="000000"/>
                  </a:outerShdw>
                </a:effectLst>
              </a:endParaRPr>
            </a:p>
          </p:txBody>
        </p:sp>
        <p:cxnSp>
          <p:nvCxnSpPr>
            <p:cNvPr id="105" name="Straight Arrow Connector 104">
              <a:extLst>
                <a:ext uri="{FF2B5EF4-FFF2-40B4-BE49-F238E27FC236}">
                  <a16:creationId xmlns:a16="http://schemas.microsoft.com/office/drawing/2014/main" id="{F4C19D89-09F7-BD49-9FE2-5398BAF1AAA0}"/>
                </a:ext>
              </a:extLst>
            </p:cNvPr>
            <p:cNvCxnSpPr/>
            <p:nvPr/>
          </p:nvCxnSpPr>
          <p:spPr>
            <a:xfrm>
              <a:off x="4217939" y="22952616"/>
              <a:ext cx="1123059"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5" name="Straight Arrow Connector 124">
              <a:extLst>
                <a:ext uri="{FF2B5EF4-FFF2-40B4-BE49-F238E27FC236}">
                  <a16:creationId xmlns:a16="http://schemas.microsoft.com/office/drawing/2014/main" id="{D7CC4BA1-F7E6-0045-BB78-FC753C88FF81}"/>
                </a:ext>
              </a:extLst>
            </p:cNvPr>
            <p:cNvCxnSpPr/>
            <p:nvPr/>
          </p:nvCxnSpPr>
          <p:spPr>
            <a:xfrm>
              <a:off x="8232296" y="23021067"/>
              <a:ext cx="1123059"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pic>
        <p:nvPicPr>
          <p:cNvPr id="46" name="Picture 45">
            <a:extLst>
              <a:ext uri="{FF2B5EF4-FFF2-40B4-BE49-F238E27FC236}">
                <a16:creationId xmlns:a16="http://schemas.microsoft.com/office/drawing/2014/main" id="{AC52BDB5-89E0-1E4C-ACF9-E0D7CFC4CC5D}"/>
              </a:ext>
            </a:extLst>
          </p:cNvPr>
          <p:cNvPicPr>
            <a:picLocks noChangeAspect="1"/>
          </p:cNvPicPr>
          <p:nvPr/>
        </p:nvPicPr>
        <p:blipFill>
          <a:blip r:embed="rId6"/>
          <a:stretch>
            <a:fillRect/>
          </a:stretch>
        </p:blipFill>
        <p:spPr>
          <a:xfrm>
            <a:off x="13663970" y="10934218"/>
            <a:ext cx="401226" cy="565831"/>
          </a:xfrm>
          <a:prstGeom prst="rect">
            <a:avLst/>
          </a:prstGeom>
        </p:spPr>
      </p:pic>
      <p:pic>
        <p:nvPicPr>
          <p:cNvPr id="47" name="Picture 46">
            <a:extLst>
              <a:ext uri="{FF2B5EF4-FFF2-40B4-BE49-F238E27FC236}">
                <a16:creationId xmlns:a16="http://schemas.microsoft.com/office/drawing/2014/main" id="{3B1121A4-A049-2846-86B3-427660CF7E83}"/>
              </a:ext>
            </a:extLst>
          </p:cNvPr>
          <p:cNvPicPr>
            <a:picLocks noChangeAspect="1"/>
          </p:cNvPicPr>
          <p:nvPr/>
        </p:nvPicPr>
        <p:blipFill>
          <a:blip r:embed="rId7"/>
          <a:stretch>
            <a:fillRect/>
          </a:stretch>
        </p:blipFill>
        <p:spPr>
          <a:xfrm flipH="1">
            <a:off x="15274589" y="10934218"/>
            <a:ext cx="347324" cy="565831"/>
          </a:xfrm>
          <a:prstGeom prst="rect">
            <a:avLst/>
          </a:prstGeom>
        </p:spPr>
      </p:pic>
      <p:pic>
        <p:nvPicPr>
          <p:cNvPr id="4" name="Picture 3"/>
          <p:cNvPicPr>
            <a:picLocks noChangeAspect="1"/>
          </p:cNvPicPr>
          <p:nvPr/>
        </p:nvPicPr>
        <p:blipFill>
          <a:blip r:embed="rId8"/>
          <a:stretch>
            <a:fillRect/>
          </a:stretch>
        </p:blipFill>
        <p:spPr>
          <a:xfrm>
            <a:off x="765498" y="3973471"/>
            <a:ext cx="2591410" cy="2591410"/>
          </a:xfrm>
          <a:prstGeom prst="rect">
            <a:avLst/>
          </a:prstGeom>
        </p:spPr>
      </p:pic>
      <p:pic>
        <p:nvPicPr>
          <p:cNvPr id="6" name="Picture 5"/>
          <p:cNvPicPr>
            <a:picLocks noChangeAspect="1"/>
          </p:cNvPicPr>
          <p:nvPr/>
        </p:nvPicPr>
        <p:blipFill rotWithShape="1">
          <a:blip r:embed="rId9"/>
          <a:srcRect r="5778"/>
          <a:stretch/>
        </p:blipFill>
        <p:spPr>
          <a:xfrm>
            <a:off x="31768838" y="434291"/>
            <a:ext cx="5752941" cy="2731518"/>
          </a:xfrm>
          <a:prstGeom prst="rect">
            <a:avLst/>
          </a:prstGeom>
        </p:spPr>
      </p:pic>
    </p:spTree>
    <p:extLst>
      <p:ext uri="{BB962C8B-B14F-4D97-AF65-F5344CB8AC3E}">
        <p14:creationId xmlns:p14="http://schemas.microsoft.com/office/powerpoint/2010/main" val="4180481262"/>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14462</TotalTime>
  <Words>679</Words>
  <Application>Microsoft Macintosh PowerPoint</Application>
  <PresentationFormat>Custom</PresentationFormat>
  <Paragraphs>106</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 New Roman</vt:lpstr>
      <vt:lpstr>Wingdings</vt:lpstr>
      <vt:lpstr>1_Office Theme</vt:lpstr>
      <vt:lpstr>PowerPoint Presentation</vt:lpstr>
    </vt:vector>
  </TitlesOfParts>
  <Company>McGill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Youth Sport Coaches’ Perceptions of a Humanistic Coaching Approach </dc:title>
  <dc:creator>Will Falcão</dc:creator>
  <cp:lastModifiedBy>Matthieu Boisvert</cp:lastModifiedBy>
  <cp:revision>160</cp:revision>
  <cp:lastPrinted>2016-06-07T16:40:38Z</cp:lastPrinted>
  <dcterms:created xsi:type="dcterms:W3CDTF">2016-05-29T15:50:16Z</dcterms:created>
  <dcterms:modified xsi:type="dcterms:W3CDTF">2022-11-15T18:06:33Z</dcterms:modified>
</cp:coreProperties>
</file>

<file path=docProps/thumbnail.jpeg>
</file>